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19" r:id="rId4"/>
    <p:sldId id="325" r:id="rId5"/>
    <p:sldId id="327" r:id="rId6"/>
    <p:sldId id="330" r:id="rId7"/>
    <p:sldId id="272" r:id="rId8"/>
    <p:sldId id="322" r:id="rId9"/>
    <p:sldId id="311" r:id="rId10"/>
    <p:sldId id="334" r:id="rId11"/>
    <p:sldId id="328" r:id="rId12"/>
    <p:sldId id="332" r:id="rId13"/>
    <p:sldId id="337" r:id="rId14"/>
    <p:sldId id="329" r:id="rId15"/>
    <p:sldId id="326" r:id="rId16"/>
    <p:sldId id="324" r:id="rId17"/>
    <p:sldId id="299" r:id="rId1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70" d="100"/>
          <a:sy n="70" d="100"/>
        </p:scale>
        <p:origin x="-154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E6C4E-8291-4EA8-A28E-7CD9AA5CFB44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F3E98413-9F79-4EA7-941B-C7204D70FBCC}">
      <dgm:prSet phldrT="[Text]" custT="1"/>
      <dgm:spPr/>
      <dgm:t>
        <a:bodyPr/>
        <a:lstStyle/>
        <a:p>
          <a:r>
            <a:rPr lang="en-ZA" sz="1500" b="1" dirty="0" err="1" smtClean="0">
              <a:solidFill>
                <a:schemeClr val="bg2">
                  <a:lumMod val="75000"/>
                </a:schemeClr>
              </a:solidFill>
            </a:rPr>
            <a:t>Ladismith</a:t>
          </a:r>
          <a:endParaRPr lang="en-ZA" sz="1500" b="1" dirty="0">
            <a:solidFill>
              <a:schemeClr val="bg2">
                <a:lumMod val="75000"/>
              </a:schemeClr>
            </a:solidFill>
          </a:endParaRPr>
        </a:p>
      </dgm:t>
    </dgm:pt>
    <dgm:pt modelId="{F41BC06B-039C-4A2F-861A-84813C616031}" type="parTrans" cxnId="{D0D9E784-B07B-48E9-808F-0636D6D8875B}">
      <dgm:prSet/>
      <dgm:spPr/>
      <dgm:t>
        <a:bodyPr/>
        <a:lstStyle/>
        <a:p>
          <a:endParaRPr lang="en-ZA"/>
        </a:p>
      </dgm:t>
    </dgm:pt>
    <dgm:pt modelId="{A9E7FD16-AFA1-4A66-9D63-5FCBFAC389EB}" type="sibTrans" cxnId="{D0D9E784-B07B-48E9-808F-0636D6D8875B}">
      <dgm:prSet/>
      <dgm:spPr/>
      <dgm:t>
        <a:bodyPr/>
        <a:lstStyle/>
        <a:p>
          <a:endParaRPr lang="en-ZA"/>
        </a:p>
      </dgm:t>
    </dgm:pt>
    <dgm:pt modelId="{334CF1DC-880A-4BD6-B592-A77AFD467E2B}">
      <dgm:prSet phldrT="[Text]" custT="1"/>
      <dgm:spPr/>
      <dgm:t>
        <a:bodyPr/>
        <a:lstStyle/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r>
            <a:rPr lang="en-ZA" sz="1200" dirty="0" smtClean="0"/>
            <a:t>La Grange dam 0%</a:t>
          </a:r>
        </a:p>
        <a:p>
          <a:r>
            <a:rPr lang="en-ZA" sz="1200" dirty="0" err="1" smtClean="0"/>
            <a:t>Goewerments</a:t>
          </a:r>
          <a:r>
            <a:rPr lang="en-ZA" sz="1200" dirty="0" smtClean="0"/>
            <a:t> dam 0%</a:t>
          </a:r>
        </a:p>
        <a:p>
          <a:r>
            <a:rPr lang="en-ZA" sz="1200" dirty="0" err="1" smtClean="0"/>
            <a:t>Gholf</a:t>
          </a:r>
          <a:r>
            <a:rPr lang="en-ZA" sz="1200" dirty="0" smtClean="0"/>
            <a:t> course dam 0%</a:t>
          </a:r>
        </a:p>
        <a:p>
          <a:r>
            <a:rPr lang="en-ZA" sz="1200" dirty="0" smtClean="0"/>
            <a:t>11 Boreholes operational</a:t>
          </a:r>
        </a:p>
        <a:p>
          <a:r>
            <a:rPr lang="en-ZA" sz="1200" dirty="0" smtClean="0"/>
            <a:t>(1 Borehole in process to be repaired)</a:t>
          </a:r>
        </a:p>
        <a:p>
          <a:endParaRPr lang="en-ZA" sz="1200" dirty="0" smtClean="0"/>
        </a:p>
        <a:p>
          <a:r>
            <a:rPr lang="en-ZA" sz="1200" dirty="0" smtClean="0"/>
            <a:t>Demand: 4,1 Ml </a:t>
          </a:r>
          <a:r>
            <a:rPr lang="en-ZA" sz="1200" dirty="0" err="1" smtClean="0"/>
            <a:t>p.d</a:t>
          </a:r>
          <a:endParaRPr lang="en-ZA" sz="1200" dirty="0" smtClean="0"/>
        </a:p>
        <a:p>
          <a:r>
            <a:rPr lang="en-ZA" sz="1200" dirty="0" smtClean="0"/>
            <a:t>Supply:  4,5 Ml </a:t>
          </a:r>
          <a:r>
            <a:rPr lang="en-ZA" sz="1200" dirty="0" err="1" smtClean="0"/>
            <a:t>p.d</a:t>
          </a:r>
          <a:r>
            <a:rPr lang="en-ZA" sz="1200" dirty="0" smtClean="0"/>
            <a:t> (boreholes + river abstraction)</a:t>
          </a:r>
        </a:p>
        <a:p>
          <a:r>
            <a:rPr lang="en-ZA" sz="1200" dirty="0" smtClean="0"/>
            <a:t>Surplus:  0,4 Ml </a:t>
          </a:r>
          <a:r>
            <a:rPr lang="en-ZA" sz="1200" dirty="0" err="1" smtClean="0"/>
            <a:t>p.d</a:t>
          </a:r>
          <a:endParaRPr lang="en-ZA" sz="1200" dirty="0" smtClean="0"/>
        </a:p>
        <a:p>
          <a:endParaRPr lang="en-ZA" sz="1200" dirty="0" smtClean="0"/>
        </a:p>
      </dgm:t>
    </dgm:pt>
    <dgm:pt modelId="{6EDFA109-ED13-4C78-8034-7E442FFF6DCD}" type="parTrans" cxnId="{5631C93F-F896-4351-A461-CE89A04EDAC7}">
      <dgm:prSet/>
      <dgm:spPr/>
      <dgm:t>
        <a:bodyPr/>
        <a:lstStyle/>
        <a:p>
          <a:endParaRPr lang="en-ZA"/>
        </a:p>
      </dgm:t>
    </dgm:pt>
    <dgm:pt modelId="{3BF768D2-8666-449A-9B0D-910189576BA4}" type="sibTrans" cxnId="{5631C93F-F896-4351-A461-CE89A04EDAC7}">
      <dgm:prSet/>
      <dgm:spPr/>
      <dgm:t>
        <a:bodyPr/>
        <a:lstStyle/>
        <a:p>
          <a:endParaRPr lang="en-ZA"/>
        </a:p>
      </dgm:t>
    </dgm:pt>
    <dgm:pt modelId="{93279D81-4D74-49DF-A0F2-6A39A07382CD}">
      <dgm:prSet phldrT="[Text]" custT="1"/>
      <dgm:spPr/>
      <dgm:t>
        <a:bodyPr/>
        <a:lstStyle/>
        <a:p>
          <a:r>
            <a:rPr lang="en-ZA" sz="1450" b="1" dirty="0" err="1" smtClean="0">
              <a:solidFill>
                <a:schemeClr val="bg2">
                  <a:lumMod val="75000"/>
                </a:schemeClr>
              </a:solidFill>
            </a:rPr>
            <a:t>Calitzdorp</a:t>
          </a:r>
          <a:endParaRPr lang="en-ZA" sz="1450" b="1" dirty="0">
            <a:solidFill>
              <a:schemeClr val="bg2">
                <a:lumMod val="75000"/>
              </a:schemeClr>
            </a:solidFill>
          </a:endParaRPr>
        </a:p>
      </dgm:t>
    </dgm:pt>
    <dgm:pt modelId="{49807D36-F716-4929-8C4B-6EEC858AF833}" type="sibTrans" cxnId="{6615222E-EB14-4FFD-BE90-A79F085D7F48}">
      <dgm:prSet/>
      <dgm:spPr/>
      <dgm:t>
        <a:bodyPr/>
        <a:lstStyle/>
        <a:p>
          <a:endParaRPr lang="en-ZA"/>
        </a:p>
      </dgm:t>
    </dgm:pt>
    <dgm:pt modelId="{AB2C3D63-99F9-414B-9B94-BE40C1AA4D26}" type="parTrans" cxnId="{6615222E-EB14-4FFD-BE90-A79F085D7F48}">
      <dgm:prSet/>
      <dgm:spPr/>
      <dgm:t>
        <a:bodyPr/>
        <a:lstStyle/>
        <a:p>
          <a:endParaRPr lang="en-ZA"/>
        </a:p>
      </dgm:t>
    </dgm:pt>
    <dgm:pt modelId="{7AE49170-1657-48BD-8AF4-AB3597925371}">
      <dgm:prSet phldrT="[Text]" custT="1"/>
      <dgm:spPr/>
      <dgm:t>
        <a:bodyPr/>
        <a:lstStyle/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r>
            <a:rPr lang="en-ZA" sz="1200" dirty="0" err="1" smtClean="0"/>
            <a:t>Nelsdam</a:t>
          </a:r>
          <a:r>
            <a:rPr lang="en-ZA" sz="1200" dirty="0" smtClean="0"/>
            <a:t> 12%</a:t>
          </a:r>
        </a:p>
        <a:p>
          <a:r>
            <a:rPr lang="en-ZA" sz="1200" dirty="0" smtClean="0"/>
            <a:t>Water supply sufficient to meet water demand storage capacity for three months</a:t>
          </a:r>
        </a:p>
        <a:p>
          <a:endParaRPr lang="en-ZA" sz="1200" dirty="0" smtClean="0"/>
        </a:p>
        <a:p>
          <a:r>
            <a:rPr lang="en-ZA" sz="1200" dirty="0" smtClean="0"/>
            <a:t>No alternative water resources, however a need for boreholes has been identified</a:t>
          </a:r>
        </a:p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endParaRPr lang="en-ZA" sz="1200" b="1" dirty="0" smtClean="0"/>
        </a:p>
        <a:p>
          <a:endParaRPr lang="en-ZA" sz="1200" dirty="0"/>
        </a:p>
      </dgm:t>
    </dgm:pt>
    <dgm:pt modelId="{3DB121D7-9216-47B2-8534-DEEA76CDEC87}" type="sibTrans" cxnId="{B7860376-E37E-4352-B914-589382E2FB0A}">
      <dgm:prSet/>
      <dgm:spPr/>
      <dgm:t>
        <a:bodyPr/>
        <a:lstStyle/>
        <a:p>
          <a:endParaRPr lang="en-ZA"/>
        </a:p>
      </dgm:t>
    </dgm:pt>
    <dgm:pt modelId="{450BA512-45D9-4FD9-AE52-BA015FB00B4D}" type="parTrans" cxnId="{B7860376-E37E-4352-B914-589382E2FB0A}">
      <dgm:prSet/>
      <dgm:spPr/>
      <dgm:t>
        <a:bodyPr/>
        <a:lstStyle/>
        <a:p>
          <a:endParaRPr lang="en-ZA"/>
        </a:p>
      </dgm:t>
    </dgm:pt>
    <dgm:pt modelId="{F41DF76E-58A3-4D09-AFFB-D8351D25AE33}" type="pres">
      <dgm:prSet presAssocID="{878E6C4E-8291-4EA8-A28E-7CD9AA5CFB4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600B032E-6C59-41DB-9CF3-78228D8A6780}" type="pres">
      <dgm:prSet presAssocID="{F3E98413-9F79-4EA7-941B-C7204D70FBCC}" presName="posSpace" presStyleCnt="0"/>
      <dgm:spPr/>
    </dgm:pt>
    <dgm:pt modelId="{4D623328-8F5A-473A-851F-FA6485E67BBA}" type="pres">
      <dgm:prSet presAssocID="{F3E98413-9F79-4EA7-941B-C7204D70FBCC}" presName="vertFlow" presStyleCnt="0"/>
      <dgm:spPr/>
    </dgm:pt>
    <dgm:pt modelId="{B118C8E3-23D3-4C1C-A4D3-64B8F97F785A}" type="pres">
      <dgm:prSet presAssocID="{F3E98413-9F79-4EA7-941B-C7204D70FBCC}" presName="topSpace" presStyleCnt="0"/>
      <dgm:spPr/>
    </dgm:pt>
    <dgm:pt modelId="{0243BDB0-EB69-440F-9E5B-DC59DCB2EE7E}" type="pres">
      <dgm:prSet presAssocID="{F3E98413-9F79-4EA7-941B-C7204D70FBCC}" presName="firstComp" presStyleCnt="0"/>
      <dgm:spPr/>
    </dgm:pt>
    <dgm:pt modelId="{BF27738B-3079-431B-AF6B-6F9F7D35A4D2}" type="pres">
      <dgm:prSet presAssocID="{F3E98413-9F79-4EA7-941B-C7204D70FBCC}" presName="firstChild" presStyleLbl="bgAccFollowNode1" presStyleIdx="0" presStyleCnt="2" custScaleX="128919" custScaleY="683032" custLinFactNeighborX="22464" custLinFactNeighborY="-5674"/>
      <dgm:spPr/>
      <dgm:t>
        <a:bodyPr/>
        <a:lstStyle/>
        <a:p>
          <a:endParaRPr lang="en-ZA"/>
        </a:p>
      </dgm:t>
    </dgm:pt>
    <dgm:pt modelId="{7A407D66-21B3-4751-8C5C-23C269FB8A24}" type="pres">
      <dgm:prSet presAssocID="{F3E98413-9F79-4EA7-941B-C7204D70FBC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3E2ACB-B7EE-4240-A5E7-21F2D66A8655}" type="pres">
      <dgm:prSet presAssocID="{F3E98413-9F79-4EA7-941B-C7204D70FBCC}" presName="negSpace" presStyleCnt="0"/>
      <dgm:spPr/>
    </dgm:pt>
    <dgm:pt modelId="{5DBEA71E-74A1-4E96-8F8C-DB82A6F5CABC}" type="pres">
      <dgm:prSet presAssocID="{F3E98413-9F79-4EA7-941B-C7204D70FBCC}" presName="circle" presStyleLbl="node1" presStyleIdx="0" presStyleCnt="2" custScaleX="201603" custScaleY="124193" custLinFactNeighborX="34908" custLinFactNeighborY="25223"/>
      <dgm:spPr/>
      <dgm:t>
        <a:bodyPr/>
        <a:lstStyle/>
        <a:p>
          <a:endParaRPr lang="en-ZA"/>
        </a:p>
      </dgm:t>
    </dgm:pt>
    <dgm:pt modelId="{636B434A-DF94-4B77-B786-3D6B7924472B}" type="pres">
      <dgm:prSet presAssocID="{A9E7FD16-AFA1-4A66-9D63-5FCBFAC389EB}" presName="transSpace" presStyleCnt="0"/>
      <dgm:spPr/>
    </dgm:pt>
    <dgm:pt modelId="{D61A8482-64D3-4E5F-B55F-1BB7828EBDC1}" type="pres">
      <dgm:prSet presAssocID="{93279D81-4D74-49DF-A0F2-6A39A07382CD}" presName="posSpace" presStyleCnt="0"/>
      <dgm:spPr/>
    </dgm:pt>
    <dgm:pt modelId="{ED70A329-54D5-405C-85E5-F952134D3671}" type="pres">
      <dgm:prSet presAssocID="{93279D81-4D74-49DF-A0F2-6A39A07382CD}" presName="vertFlow" presStyleCnt="0"/>
      <dgm:spPr/>
    </dgm:pt>
    <dgm:pt modelId="{904C0921-A96C-4488-A0A5-A88BBAABA633}" type="pres">
      <dgm:prSet presAssocID="{93279D81-4D74-49DF-A0F2-6A39A07382CD}" presName="topSpace" presStyleCnt="0"/>
      <dgm:spPr/>
    </dgm:pt>
    <dgm:pt modelId="{8B8D9DA5-FD30-4ADE-854C-1DBFCC1CE0CB}" type="pres">
      <dgm:prSet presAssocID="{93279D81-4D74-49DF-A0F2-6A39A07382CD}" presName="firstComp" presStyleCnt="0"/>
      <dgm:spPr/>
    </dgm:pt>
    <dgm:pt modelId="{4A1F9636-D96F-4894-89D1-4B2D3C149E22}" type="pres">
      <dgm:prSet presAssocID="{93279D81-4D74-49DF-A0F2-6A39A07382CD}" presName="firstChild" presStyleLbl="bgAccFollowNode1" presStyleIdx="1" presStyleCnt="2" custScaleX="124434" custScaleY="687573" custLinFactNeighborX="-39381" custLinFactNeighborY="-9847"/>
      <dgm:spPr/>
      <dgm:t>
        <a:bodyPr/>
        <a:lstStyle/>
        <a:p>
          <a:endParaRPr lang="en-ZA"/>
        </a:p>
      </dgm:t>
    </dgm:pt>
    <dgm:pt modelId="{E309960B-97A5-444F-B000-00627A420DB4}" type="pres">
      <dgm:prSet presAssocID="{93279D81-4D74-49DF-A0F2-6A39A07382C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E694EE0-65AE-44DC-89DA-DEB9399DA6B0}" type="pres">
      <dgm:prSet presAssocID="{93279D81-4D74-49DF-A0F2-6A39A07382CD}" presName="negSpace" presStyleCnt="0"/>
      <dgm:spPr/>
    </dgm:pt>
    <dgm:pt modelId="{9EB9CF8C-85C7-4015-8084-BA9192C5A982}" type="pres">
      <dgm:prSet presAssocID="{93279D81-4D74-49DF-A0F2-6A39A07382CD}" presName="circle" presStyleLbl="node1" presStyleIdx="1" presStyleCnt="2" custScaleX="203401" custScaleY="117998" custLinFactNeighborX="-28027" custLinFactNeighborY="30148"/>
      <dgm:spPr/>
      <dgm:t>
        <a:bodyPr/>
        <a:lstStyle/>
        <a:p>
          <a:endParaRPr lang="en-ZA"/>
        </a:p>
      </dgm:t>
    </dgm:pt>
  </dgm:ptLst>
  <dgm:cxnLst>
    <dgm:cxn modelId="{D0D9E784-B07B-48E9-808F-0636D6D8875B}" srcId="{878E6C4E-8291-4EA8-A28E-7CD9AA5CFB44}" destId="{F3E98413-9F79-4EA7-941B-C7204D70FBCC}" srcOrd="0" destOrd="0" parTransId="{F41BC06B-039C-4A2F-861A-84813C616031}" sibTransId="{A9E7FD16-AFA1-4A66-9D63-5FCBFAC389EB}"/>
    <dgm:cxn modelId="{A049141C-34E0-4FEC-AEED-0F40E727261F}" type="presOf" srcId="{334CF1DC-880A-4BD6-B592-A77AFD467E2B}" destId="{BF27738B-3079-431B-AF6B-6F9F7D35A4D2}" srcOrd="0" destOrd="0" presId="urn:microsoft.com/office/officeart/2005/8/layout/hList9"/>
    <dgm:cxn modelId="{2B88621D-6CFB-47E7-ABF3-1DB778922F06}" type="presOf" srcId="{878E6C4E-8291-4EA8-A28E-7CD9AA5CFB44}" destId="{F41DF76E-58A3-4D09-AFFB-D8351D25AE33}" srcOrd="0" destOrd="0" presId="urn:microsoft.com/office/officeart/2005/8/layout/hList9"/>
    <dgm:cxn modelId="{75147A81-34A7-407A-8212-7B34EE7F9B30}" type="presOf" srcId="{7AE49170-1657-48BD-8AF4-AB3597925371}" destId="{4A1F9636-D96F-4894-89D1-4B2D3C149E22}" srcOrd="0" destOrd="0" presId="urn:microsoft.com/office/officeart/2005/8/layout/hList9"/>
    <dgm:cxn modelId="{6615222E-EB14-4FFD-BE90-A79F085D7F48}" srcId="{878E6C4E-8291-4EA8-A28E-7CD9AA5CFB44}" destId="{93279D81-4D74-49DF-A0F2-6A39A07382CD}" srcOrd="1" destOrd="0" parTransId="{AB2C3D63-99F9-414B-9B94-BE40C1AA4D26}" sibTransId="{49807D36-F716-4929-8C4B-6EEC858AF833}"/>
    <dgm:cxn modelId="{A8864B9D-0A52-4E8D-AAAF-94D39CA37A38}" type="presOf" srcId="{93279D81-4D74-49DF-A0F2-6A39A07382CD}" destId="{9EB9CF8C-85C7-4015-8084-BA9192C5A982}" srcOrd="0" destOrd="0" presId="urn:microsoft.com/office/officeart/2005/8/layout/hList9"/>
    <dgm:cxn modelId="{5631C93F-F896-4351-A461-CE89A04EDAC7}" srcId="{F3E98413-9F79-4EA7-941B-C7204D70FBCC}" destId="{334CF1DC-880A-4BD6-B592-A77AFD467E2B}" srcOrd="0" destOrd="0" parTransId="{6EDFA109-ED13-4C78-8034-7E442FFF6DCD}" sibTransId="{3BF768D2-8666-449A-9B0D-910189576BA4}"/>
    <dgm:cxn modelId="{5308BA16-517D-470B-A15A-96CEBFA78D13}" type="presOf" srcId="{334CF1DC-880A-4BD6-B592-A77AFD467E2B}" destId="{7A407D66-21B3-4751-8C5C-23C269FB8A24}" srcOrd="1" destOrd="0" presId="urn:microsoft.com/office/officeart/2005/8/layout/hList9"/>
    <dgm:cxn modelId="{4746FCA1-43B6-4E7F-8DE4-BC1472107908}" type="presOf" srcId="{F3E98413-9F79-4EA7-941B-C7204D70FBCC}" destId="{5DBEA71E-74A1-4E96-8F8C-DB82A6F5CABC}" srcOrd="0" destOrd="0" presId="urn:microsoft.com/office/officeart/2005/8/layout/hList9"/>
    <dgm:cxn modelId="{B7860376-E37E-4352-B914-589382E2FB0A}" srcId="{93279D81-4D74-49DF-A0F2-6A39A07382CD}" destId="{7AE49170-1657-48BD-8AF4-AB3597925371}" srcOrd="0" destOrd="0" parTransId="{450BA512-45D9-4FD9-AE52-BA015FB00B4D}" sibTransId="{3DB121D7-9216-47B2-8534-DEEA76CDEC87}"/>
    <dgm:cxn modelId="{CE48762F-B705-4EC8-9A69-F48401F0B997}" type="presOf" srcId="{7AE49170-1657-48BD-8AF4-AB3597925371}" destId="{E309960B-97A5-444F-B000-00627A420DB4}" srcOrd="1" destOrd="0" presId="urn:microsoft.com/office/officeart/2005/8/layout/hList9"/>
    <dgm:cxn modelId="{A801040D-69F6-4CD5-BED2-F96F30C0F06F}" type="presParOf" srcId="{F41DF76E-58A3-4D09-AFFB-D8351D25AE33}" destId="{600B032E-6C59-41DB-9CF3-78228D8A6780}" srcOrd="0" destOrd="0" presId="urn:microsoft.com/office/officeart/2005/8/layout/hList9"/>
    <dgm:cxn modelId="{C2F98BCB-E25C-43ED-A222-D06844C97460}" type="presParOf" srcId="{F41DF76E-58A3-4D09-AFFB-D8351D25AE33}" destId="{4D623328-8F5A-473A-851F-FA6485E67BBA}" srcOrd="1" destOrd="0" presId="urn:microsoft.com/office/officeart/2005/8/layout/hList9"/>
    <dgm:cxn modelId="{39C4540B-71ED-4FD3-9709-A74B70D65431}" type="presParOf" srcId="{4D623328-8F5A-473A-851F-FA6485E67BBA}" destId="{B118C8E3-23D3-4C1C-A4D3-64B8F97F785A}" srcOrd="0" destOrd="0" presId="urn:microsoft.com/office/officeart/2005/8/layout/hList9"/>
    <dgm:cxn modelId="{DAD01094-284C-4BA8-AFC4-07E2F1AD5D5C}" type="presParOf" srcId="{4D623328-8F5A-473A-851F-FA6485E67BBA}" destId="{0243BDB0-EB69-440F-9E5B-DC59DCB2EE7E}" srcOrd="1" destOrd="0" presId="urn:microsoft.com/office/officeart/2005/8/layout/hList9"/>
    <dgm:cxn modelId="{886A41E4-21A3-4788-8253-88C5FC1C2E93}" type="presParOf" srcId="{0243BDB0-EB69-440F-9E5B-DC59DCB2EE7E}" destId="{BF27738B-3079-431B-AF6B-6F9F7D35A4D2}" srcOrd="0" destOrd="0" presId="urn:microsoft.com/office/officeart/2005/8/layout/hList9"/>
    <dgm:cxn modelId="{72DF98E1-19E3-4F12-9290-1A7B9EECEA55}" type="presParOf" srcId="{0243BDB0-EB69-440F-9E5B-DC59DCB2EE7E}" destId="{7A407D66-21B3-4751-8C5C-23C269FB8A24}" srcOrd="1" destOrd="0" presId="urn:microsoft.com/office/officeart/2005/8/layout/hList9"/>
    <dgm:cxn modelId="{8DCFF8C9-2467-4418-AF19-6F89553BAC22}" type="presParOf" srcId="{F41DF76E-58A3-4D09-AFFB-D8351D25AE33}" destId="{7D3E2ACB-B7EE-4240-A5E7-21F2D66A8655}" srcOrd="2" destOrd="0" presId="urn:microsoft.com/office/officeart/2005/8/layout/hList9"/>
    <dgm:cxn modelId="{E6E78D66-827E-482F-9FC3-D537DDEC5030}" type="presParOf" srcId="{F41DF76E-58A3-4D09-AFFB-D8351D25AE33}" destId="{5DBEA71E-74A1-4E96-8F8C-DB82A6F5CABC}" srcOrd="3" destOrd="0" presId="urn:microsoft.com/office/officeart/2005/8/layout/hList9"/>
    <dgm:cxn modelId="{5A308328-976B-4B5B-A81D-0EB301CA2C69}" type="presParOf" srcId="{F41DF76E-58A3-4D09-AFFB-D8351D25AE33}" destId="{636B434A-DF94-4B77-B786-3D6B7924472B}" srcOrd="4" destOrd="0" presId="urn:microsoft.com/office/officeart/2005/8/layout/hList9"/>
    <dgm:cxn modelId="{87B61630-8152-443F-97BD-B6984FE4E295}" type="presParOf" srcId="{F41DF76E-58A3-4D09-AFFB-D8351D25AE33}" destId="{D61A8482-64D3-4E5F-B55F-1BB7828EBDC1}" srcOrd="5" destOrd="0" presId="urn:microsoft.com/office/officeart/2005/8/layout/hList9"/>
    <dgm:cxn modelId="{19D0559B-3A69-4349-B701-7CC8996D8161}" type="presParOf" srcId="{F41DF76E-58A3-4D09-AFFB-D8351D25AE33}" destId="{ED70A329-54D5-405C-85E5-F952134D3671}" srcOrd="6" destOrd="0" presId="urn:microsoft.com/office/officeart/2005/8/layout/hList9"/>
    <dgm:cxn modelId="{E6108DE6-6FD9-46EE-AB33-58D3E3C612AB}" type="presParOf" srcId="{ED70A329-54D5-405C-85E5-F952134D3671}" destId="{904C0921-A96C-4488-A0A5-A88BBAABA633}" srcOrd="0" destOrd="0" presId="urn:microsoft.com/office/officeart/2005/8/layout/hList9"/>
    <dgm:cxn modelId="{1BB15A8B-BA04-4F70-BB6D-BC6F1935EAD1}" type="presParOf" srcId="{ED70A329-54D5-405C-85E5-F952134D3671}" destId="{8B8D9DA5-FD30-4ADE-854C-1DBFCC1CE0CB}" srcOrd="1" destOrd="0" presId="urn:microsoft.com/office/officeart/2005/8/layout/hList9"/>
    <dgm:cxn modelId="{F42E5345-42BB-4EE9-A2EF-2A340341AB0A}" type="presParOf" srcId="{8B8D9DA5-FD30-4ADE-854C-1DBFCC1CE0CB}" destId="{4A1F9636-D96F-4894-89D1-4B2D3C149E22}" srcOrd="0" destOrd="0" presId="urn:microsoft.com/office/officeart/2005/8/layout/hList9"/>
    <dgm:cxn modelId="{C53F34F6-8A51-47A9-BF12-17E2FEBC8F47}" type="presParOf" srcId="{8B8D9DA5-FD30-4ADE-854C-1DBFCC1CE0CB}" destId="{E309960B-97A5-444F-B000-00627A420DB4}" srcOrd="1" destOrd="0" presId="urn:microsoft.com/office/officeart/2005/8/layout/hList9"/>
    <dgm:cxn modelId="{81973CB7-10E7-4D58-B6B5-B67217B51B2C}" type="presParOf" srcId="{F41DF76E-58A3-4D09-AFFB-D8351D25AE33}" destId="{8E694EE0-65AE-44DC-89DA-DEB9399DA6B0}" srcOrd="7" destOrd="0" presId="urn:microsoft.com/office/officeart/2005/8/layout/hList9"/>
    <dgm:cxn modelId="{3E2C1994-B84F-491C-A475-360BE3933CC0}" type="presParOf" srcId="{F41DF76E-58A3-4D09-AFFB-D8351D25AE33}" destId="{9EB9CF8C-85C7-4015-8084-BA9192C5A9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E6C4E-8291-4EA8-A28E-7CD9AA5CFB44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F3E98413-9F79-4EA7-941B-C7204D70FBCC}">
      <dgm:prSet phldrT="[Text]" custT="1"/>
      <dgm:spPr/>
      <dgm:t>
        <a:bodyPr/>
        <a:lstStyle/>
        <a:p>
          <a:r>
            <a:rPr lang="en-ZA" sz="1500" b="1" dirty="0" err="1" smtClean="0">
              <a:solidFill>
                <a:schemeClr val="bg2">
                  <a:lumMod val="75000"/>
                </a:schemeClr>
              </a:solidFill>
            </a:rPr>
            <a:t>Zoar</a:t>
          </a:r>
          <a:endParaRPr lang="en-ZA" sz="1500" b="1" dirty="0">
            <a:solidFill>
              <a:schemeClr val="bg2">
                <a:lumMod val="75000"/>
              </a:schemeClr>
            </a:solidFill>
          </a:endParaRPr>
        </a:p>
      </dgm:t>
    </dgm:pt>
    <dgm:pt modelId="{F41BC06B-039C-4A2F-861A-84813C616031}" type="parTrans" cxnId="{D0D9E784-B07B-48E9-808F-0636D6D8875B}">
      <dgm:prSet/>
      <dgm:spPr/>
      <dgm:t>
        <a:bodyPr/>
        <a:lstStyle/>
        <a:p>
          <a:endParaRPr lang="en-ZA"/>
        </a:p>
      </dgm:t>
    </dgm:pt>
    <dgm:pt modelId="{A9E7FD16-AFA1-4A66-9D63-5FCBFAC389EB}" type="sibTrans" cxnId="{D0D9E784-B07B-48E9-808F-0636D6D8875B}">
      <dgm:prSet/>
      <dgm:spPr/>
      <dgm:t>
        <a:bodyPr/>
        <a:lstStyle/>
        <a:p>
          <a:endParaRPr lang="en-ZA"/>
        </a:p>
      </dgm:t>
    </dgm:pt>
    <dgm:pt modelId="{334CF1DC-880A-4BD6-B592-A77AFD467E2B}">
      <dgm:prSet phldrT="[Text]" custT="1"/>
      <dgm:spPr/>
      <dgm:t>
        <a:bodyPr/>
        <a:lstStyle/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endParaRPr lang="en-ZA" sz="1200" dirty="0" smtClean="0"/>
        </a:p>
        <a:p>
          <a:r>
            <a:rPr lang="en-ZA" sz="1200" dirty="0" err="1" smtClean="0"/>
            <a:t>Tierkloof</a:t>
          </a:r>
          <a:r>
            <a:rPr lang="en-ZA" sz="1200" dirty="0" smtClean="0"/>
            <a:t> dam 80%  = 16 days water availability  </a:t>
          </a:r>
        </a:p>
        <a:p>
          <a:endParaRPr lang="en-ZA" sz="1200" dirty="0" smtClean="0"/>
        </a:p>
        <a:p>
          <a:r>
            <a:rPr lang="en-ZA" sz="1200" dirty="0" err="1" smtClean="0"/>
            <a:t>Jongenlandsdam</a:t>
          </a:r>
          <a:endParaRPr lang="en-ZA" sz="1200" dirty="0" smtClean="0"/>
        </a:p>
        <a:p>
          <a:r>
            <a:rPr lang="en-ZA" sz="1200" dirty="0" smtClean="0"/>
            <a:t>30%  - Alternative resource</a:t>
          </a:r>
        </a:p>
        <a:p>
          <a:endParaRPr lang="en-ZA" sz="1200" dirty="0" smtClean="0"/>
        </a:p>
        <a:p>
          <a:endParaRPr lang="en-ZA" sz="1200" dirty="0" smtClean="0"/>
        </a:p>
        <a:p>
          <a:r>
            <a:rPr lang="en-ZA" sz="1200" dirty="0" smtClean="0"/>
            <a:t>No alternative water resources, however a need for boreholes has been identified</a:t>
          </a:r>
        </a:p>
        <a:p>
          <a:endParaRPr lang="en-ZA" sz="1200" dirty="0" smtClean="0"/>
        </a:p>
        <a:p>
          <a:endParaRPr lang="en-ZA" sz="1200" dirty="0" smtClean="0"/>
        </a:p>
      </dgm:t>
    </dgm:pt>
    <dgm:pt modelId="{6EDFA109-ED13-4C78-8034-7E442FFF6DCD}" type="parTrans" cxnId="{5631C93F-F896-4351-A461-CE89A04EDAC7}">
      <dgm:prSet/>
      <dgm:spPr/>
      <dgm:t>
        <a:bodyPr/>
        <a:lstStyle/>
        <a:p>
          <a:endParaRPr lang="en-ZA"/>
        </a:p>
      </dgm:t>
    </dgm:pt>
    <dgm:pt modelId="{3BF768D2-8666-449A-9B0D-910189576BA4}" type="sibTrans" cxnId="{5631C93F-F896-4351-A461-CE89A04EDAC7}">
      <dgm:prSet/>
      <dgm:spPr/>
      <dgm:t>
        <a:bodyPr/>
        <a:lstStyle/>
        <a:p>
          <a:endParaRPr lang="en-ZA"/>
        </a:p>
      </dgm:t>
    </dgm:pt>
    <dgm:pt modelId="{7AE49170-1657-48BD-8AF4-AB3597925371}">
      <dgm:prSet phldrT="[Text]" custT="1"/>
      <dgm:spPr/>
      <dgm:t>
        <a:bodyPr/>
        <a:lstStyle/>
        <a:p>
          <a:endParaRPr lang="en-ZA" sz="1200" b="0" dirty="0" smtClean="0"/>
        </a:p>
        <a:p>
          <a:endParaRPr lang="en-ZA" sz="1200" b="0" dirty="0" smtClean="0"/>
        </a:p>
        <a:p>
          <a:endParaRPr lang="en-ZA" sz="1200" b="0" dirty="0" smtClean="0"/>
        </a:p>
        <a:p>
          <a:r>
            <a:rPr lang="en-ZA" sz="1200" b="0" dirty="0" smtClean="0"/>
            <a:t>2 Boreholes operational</a:t>
          </a:r>
        </a:p>
        <a:p>
          <a:r>
            <a:rPr lang="en-ZA" sz="1200" b="0" dirty="0" smtClean="0"/>
            <a:t>(1 Borehole in process to be repaired)</a:t>
          </a:r>
        </a:p>
        <a:p>
          <a:endParaRPr lang="en-ZA" sz="1200" b="0" dirty="0" smtClean="0"/>
        </a:p>
        <a:p>
          <a:r>
            <a:rPr lang="en-ZA" sz="1200" b="0" dirty="0" smtClean="0"/>
            <a:t>“Die </a:t>
          </a:r>
          <a:r>
            <a:rPr lang="en-ZA" sz="1200" b="0" dirty="0" err="1" smtClean="0"/>
            <a:t>Oog</a:t>
          </a:r>
          <a:r>
            <a:rPr lang="en-ZA" sz="1200" b="0" dirty="0" smtClean="0"/>
            <a:t>” fountain supply water together with the boreholes</a:t>
          </a:r>
        </a:p>
        <a:p>
          <a:r>
            <a:rPr lang="en-ZA" sz="1200" b="0" dirty="0" smtClean="0"/>
            <a:t>Water is currently sufficient for the town.</a:t>
          </a:r>
        </a:p>
        <a:p>
          <a:endParaRPr lang="en-ZA" sz="1200" b="1" dirty="0" smtClean="0"/>
        </a:p>
      </dgm:t>
    </dgm:pt>
    <dgm:pt modelId="{3DB121D7-9216-47B2-8534-DEEA76CDEC87}" type="sibTrans" cxnId="{B7860376-E37E-4352-B914-589382E2FB0A}">
      <dgm:prSet/>
      <dgm:spPr/>
      <dgm:t>
        <a:bodyPr/>
        <a:lstStyle/>
        <a:p>
          <a:endParaRPr lang="en-ZA"/>
        </a:p>
      </dgm:t>
    </dgm:pt>
    <dgm:pt modelId="{450BA512-45D9-4FD9-AE52-BA015FB00B4D}" type="parTrans" cxnId="{B7860376-E37E-4352-B914-589382E2FB0A}">
      <dgm:prSet/>
      <dgm:spPr/>
      <dgm:t>
        <a:bodyPr/>
        <a:lstStyle/>
        <a:p>
          <a:endParaRPr lang="en-ZA"/>
        </a:p>
      </dgm:t>
    </dgm:pt>
    <dgm:pt modelId="{93279D81-4D74-49DF-A0F2-6A39A07382CD}">
      <dgm:prSet phldrT="[Text]" custT="1"/>
      <dgm:spPr/>
      <dgm:t>
        <a:bodyPr/>
        <a:lstStyle/>
        <a:p>
          <a:r>
            <a:rPr lang="en-ZA" sz="1450" b="1" dirty="0" smtClean="0">
              <a:solidFill>
                <a:schemeClr val="bg2">
                  <a:lumMod val="75000"/>
                </a:schemeClr>
              </a:solidFill>
            </a:rPr>
            <a:t>Van Wyksdorp</a:t>
          </a:r>
          <a:endParaRPr lang="en-ZA" sz="1450" b="1" dirty="0">
            <a:solidFill>
              <a:schemeClr val="bg2">
                <a:lumMod val="75000"/>
              </a:schemeClr>
            </a:solidFill>
          </a:endParaRPr>
        </a:p>
      </dgm:t>
    </dgm:pt>
    <dgm:pt modelId="{49807D36-F716-4929-8C4B-6EEC858AF833}" type="sibTrans" cxnId="{6615222E-EB14-4FFD-BE90-A79F085D7F48}">
      <dgm:prSet/>
      <dgm:spPr/>
      <dgm:t>
        <a:bodyPr/>
        <a:lstStyle/>
        <a:p>
          <a:endParaRPr lang="en-ZA"/>
        </a:p>
      </dgm:t>
    </dgm:pt>
    <dgm:pt modelId="{AB2C3D63-99F9-414B-9B94-BE40C1AA4D26}" type="parTrans" cxnId="{6615222E-EB14-4FFD-BE90-A79F085D7F48}">
      <dgm:prSet/>
      <dgm:spPr/>
      <dgm:t>
        <a:bodyPr/>
        <a:lstStyle/>
        <a:p>
          <a:endParaRPr lang="en-ZA"/>
        </a:p>
      </dgm:t>
    </dgm:pt>
    <dgm:pt modelId="{F41DF76E-58A3-4D09-AFFB-D8351D25AE33}" type="pres">
      <dgm:prSet presAssocID="{878E6C4E-8291-4EA8-A28E-7CD9AA5CFB4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600B032E-6C59-41DB-9CF3-78228D8A6780}" type="pres">
      <dgm:prSet presAssocID="{F3E98413-9F79-4EA7-941B-C7204D70FBCC}" presName="posSpace" presStyleCnt="0"/>
      <dgm:spPr/>
    </dgm:pt>
    <dgm:pt modelId="{4D623328-8F5A-473A-851F-FA6485E67BBA}" type="pres">
      <dgm:prSet presAssocID="{F3E98413-9F79-4EA7-941B-C7204D70FBCC}" presName="vertFlow" presStyleCnt="0"/>
      <dgm:spPr/>
    </dgm:pt>
    <dgm:pt modelId="{B118C8E3-23D3-4C1C-A4D3-64B8F97F785A}" type="pres">
      <dgm:prSet presAssocID="{F3E98413-9F79-4EA7-941B-C7204D70FBCC}" presName="topSpace" presStyleCnt="0"/>
      <dgm:spPr/>
    </dgm:pt>
    <dgm:pt modelId="{0243BDB0-EB69-440F-9E5B-DC59DCB2EE7E}" type="pres">
      <dgm:prSet presAssocID="{F3E98413-9F79-4EA7-941B-C7204D70FBCC}" presName="firstComp" presStyleCnt="0"/>
      <dgm:spPr/>
    </dgm:pt>
    <dgm:pt modelId="{BF27738B-3079-431B-AF6B-6F9F7D35A4D2}" type="pres">
      <dgm:prSet presAssocID="{F3E98413-9F79-4EA7-941B-C7204D70FBCC}" presName="firstChild" presStyleLbl="bgAccFollowNode1" presStyleIdx="0" presStyleCnt="2" custScaleX="131427" custScaleY="640799" custLinFactNeighborX="-6161" custLinFactNeighborY="2517"/>
      <dgm:spPr/>
      <dgm:t>
        <a:bodyPr/>
        <a:lstStyle/>
        <a:p>
          <a:endParaRPr lang="en-ZA"/>
        </a:p>
      </dgm:t>
    </dgm:pt>
    <dgm:pt modelId="{7A407D66-21B3-4751-8C5C-23C269FB8A24}" type="pres">
      <dgm:prSet presAssocID="{F3E98413-9F79-4EA7-941B-C7204D70FBC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3E2ACB-B7EE-4240-A5E7-21F2D66A8655}" type="pres">
      <dgm:prSet presAssocID="{F3E98413-9F79-4EA7-941B-C7204D70FBCC}" presName="negSpace" presStyleCnt="0"/>
      <dgm:spPr/>
    </dgm:pt>
    <dgm:pt modelId="{5DBEA71E-74A1-4E96-8F8C-DB82A6F5CABC}" type="pres">
      <dgm:prSet presAssocID="{F3E98413-9F79-4EA7-941B-C7204D70FBCC}" presName="circle" presStyleLbl="node1" presStyleIdx="0" presStyleCnt="2" custScaleX="201603" custScaleY="124193" custLinFactNeighborX="-14883" custLinFactNeighborY="26572"/>
      <dgm:spPr/>
      <dgm:t>
        <a:bodyPr/>
        <a:lstStyle/>
        <a:p>
          <a:endParaRPr lang="en-ZA"/>
        </a:p>
      </dgm:t>
    </dgm:pt>
    <dgm:pt modelId="{636B434A-DF94-4B77-B786-3D6B7924472B}" type="pres">
      <dgm:prSet presAssocID="{A9E7FD16-AFA1-4A66-9D63-5FCBFAC389EB}" presName="transSpace" presStyleCnt="0"/>
      <dgm:spPr/>
    </dgm:pt>
    <dgm:pt modelId="{D61A8482-64D3-4E5F-B55F-1BB7828EBDC1}" type="pres">
      <dgm:prSet presAssocID="{93279D81-4D74-49DF-A0F2-6A39A07382CD}" presName="posSpace" presStyleCnt="0"/>
      <dgm:spPr/>
    </dgm:pt>
    <dgm:pt modelId="{ED70A329-54D5-405C-85E5-F952134D3671}" type="pres">
      <dgm:prSet presAssocID="{93279D81-4D74-49DF-A0F2-6A39A07382CD}" presName="vertFlow" presStyleCnt="0"/>
      <dgm:spPr/>
    </dgm:pt>
    <dgm:pt modelId="{904C0921-A96C-4488-A0A5-A88BBAABA633}" type="pres">
      <dgm:prSet presAssocID="{93279D81-4D74-49DF-A0F2-6A39A07382CD}" presName="topSpace" presStyleCnt="0"/>
      <dgm:spPr/>
    </dgm:pt>
    <dgm:pt modelId="{8B8D9DA5-FD30-4ADE-854C-1DBFCC1CE0CB}" type="pres">
      <dgm:prSet presAssocID="{93279D81-4D74-49DF-A0F2-6A39A07382CD}" presName="firstComp" presStyleCnt="0"/>
      <dgm:spPr/>
    </dgm:pt>
    <dgm:pt modelId="{4A1F9636-D96F-4894-89D1-4B2D3C149E22}" type="pres">
      <dgm:prSet presAssocID="{93279D81-4D74-49DF-A0F2-6A39A07382CD}" presName="firstChild" presStyleLbl="bgAccFollowNode1" presStyleIdx="1" presStyleCnt="2" custScaleX="124434" custScaleY="613201" custLinFactNeighborX="-45434" custLinFactNeighborY="13811"/>
      <dgm:spPr/>
      <dgm:t>
        <a:bodyPr/>
        <a:lstStyle/>
        <a:p>
          <a:endParaRPr lang="en-ZA"/>
        </a:p>
      </dgm:t>
    </dgm:pt>
    <dgm:pt modelId="{E309960B-97A5-444F-B000-00627A420DB4}" type="pres">
      <dgm:prSet presAssocID="{93279D81-4D74-49DF-A0F2-6A39A07382C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E694EE0-65AE-44DC-89DA-DEB9399DA6B0}" type="pres">
      <dgm:prSet presAssocID="{93279D81-4D74-49DF-A0F2-6A39A07382CD}" presName="negSpace" presStyleCnt="0"/>
      <dgm:spPr/>
    </dgm:pt>
    <dgm:pt modelId="{9EB9CF8C-85C7-4015-8084-BA9192C5A982}" type="pres">
      <dgm:prSet presAssocID="{93279D81-4D74-49DF-A0F2-6A39A07382CD}" presName="circle" presStyleLbl="node1" presStyleIdx="1" presStyleCnt="2" custScaleX="203401" custScaleY="153185" custLinFactNeighborX="-28027" custLinFactNeighborY="38621"/>
      <dgm:spPr/>
      <dgm:t>
        <a:bodyPr/>
        <a:lstStyle/>
        <a:p>
          <a:endParaRPr lang="en-ZA"/>
        </a:p>
      </dgm:t>
    </dgm:pt>
  </dgm:ptLst>
  <dgm:cxnLst>
    <dgm:cxn modelId="{161FCFDA-FB29-417E-9F29-B936D91E6292}" type="presOf" srcId="{334CF1DC-880A-4BD6-B592-A77AFD467E2B}" destId="{7A407D66-21B3-4751-8C5C-23C269FB8A24}" srcOrd="1" destOrd="0" presId="urn:microsoft.com/office/officeart/2005/8/layout/hList9"/>
    <dgm:cxn modelId="{D0D9E784-B07B-48E9-808F-0636D6D8875B}" srcId="{878E6C4E-8291-4EA8-A28E-7CD9AA5CFB44}" destId="{F3E98413-9F79-4EA7-941B-C7204D70FBCC}" srcOrd="0" destOrd="0" parTransId="{F41BC06B-039C-4A2F-861A-84813C616031}" sibTransId="{A9E7FD16-AFA1-4A66-9D63-5FCBFAC389EB}"/>
    <dgm:cxn modelId="{6615222E-EB14-4FFD-BE90-A79F085D7F48}" srcId="{878E6C4E-8291-4EA8-A28E-7CD9AA5CFB44}" destId="{93279D81-4D74-49DF-A0F2-6A39A07382CD}" srcOrd="1" destOrd="0" parTransId="{AB2C3D63-99F9-414B-9B94-BE40C1AA4D26}" sibTransId="{49807D36-F716-4929-8C4B-6EEC858AF833}"/>
    <dgm:cxn modelId="{3580C0C4-3ABC-4FB3-BA07-F30FBC7F3E83}" type="presOf" srcId="{93279D81-4D74-49DF-A0F2-6A39A07382CD}" destId="{9EB9CF8C-85C7-4015-8084-BA9192C5A982}" srcOrd="0" destOrd="0" presId="urn:microsoft.com/office/officeart/2005/8/layout/hList9"/>
    <dgm:cxn modelId="{5631C93F-F896-4351-A461-CE89A04EDAC7}" srcId="{F3E98413-9F79-4EA7-941B-C7204D70FBCC}" destId="{334CF1DC-880A-4BD6-B592-A77AFD467E2B}" srcOrd="0" destOrd="0" parTransId="{6EDFA109-ED13-4C78-8034-7E442FFF6DCD}" sibTransId="{3BF768D2-8666-449A-9B0D-910189576BA4}"/>
    <dgm:cxn modelId="{8B04F3B3-065F-44F6-89E3-3E5E1ECB8E67}" type="presOf" srcId="{878E6C4E-8291-4EA8-A28E-7CD9AA5CFB44}" destId="{F41DF76E-58A3-4D09-AFFB-D8351D25AE33}" srcOrd="0" destOrd="0" presId="urn:microsoft.com/office/officeart/2005/8/layout/hList9"/>
    <dgm:cxn modelId="{4CA8E9B6-6928-4B52-A97C-A092AC87FC89}" type="presOf" srcId="{334CF1DC-880A-4BD6-B592-A77AFD467E2B}" destId="{BF27738B-3079-431B-AF6B-6F9F7D35A4D2}" srcOrd="0" destOrd="0" presId="urn:microsoft.com/office/officeart/2005/8/layout/hList9"/>
    <dgm:cxn modelId="{5C56A176-B2D4-4057-A87A-4A02F371EF9A}" type="presOf" srcId="{7AE49170-1657-48BD-8AF4-AB3597925371}" destId="{4A1F9636-D96F-4894-89D1-4B2D3C149E22}" srcOrd="0" destOrd="0" presId="urn:microsoft.com/office/officeart/2005/8/layout/hList9"/>
    <dgm:cxn modelId="{4298E729-F5B4-41CC-B631-CA779D3A6024}" type="presOf" srcId="{F3E98413-9F79-4EA7-941B-C7204D70FBCC}" destId="{5DBEA71E-74A1-4E96-8F8C-DB82A6F5CABC}" srcOrd="0" destOrd="0" presId="urn:microsoft.com/office/officeart/2005/8/layout/hList9"/>
    <dgm:cxn modelId="{B7860376-E37E-4352-B914-589382E2FB0A}" srcId="{93279D81-4D74-49DF-A0F2-6A39A07382CD}" destId="{7AE49170-1657-48BD-8AF4-AB3597925371}" srcOrd="0" destOrd="0" parTransId="{450BA512-45D9-4FD9-AE52-BA015FB00B4D}" sibTransId="{3DB121D7-9216-47B2-8534-DEEA76CDEC87}"/>
    <dgm:cxn modelId="{7F373ECE-2673-4DF1-9BFF-E4C7DA854036}" type="presOf" srcId="{7AE49170-1657-48BD-8AF4-AB3597925371}" destId="{E309960B-97A5-444F-B000-00627A420DB4}" srcOrd="1" destOrd="0" presId="urn:microsoft.com/office/officeart/2005/8/layout/hList9"/>
    <dgm:cxn modelId="{C65B3DBD-7B44-41C3-B4AA-FA4BDA1DD7AB}" type="presParOf" srcId="{F41DF76E-58A3-4D09-AFFB-D8351D25AE33}" destId="{600B032E-6C59-41DB-9CF3-78228D8A6780}" srcOrd="0" destOrd="0" presId="urn:microsoft.com/office/officeart/2005/8/layout/hList9"/>
    <dgm:cxn modelId="{0D8393B7-376B-4A42-A439-431C9620B358}" type="presParOf" srcId="{F41DF76E-58A3-4D09-AFFB-D8351D25AE33}" destId="{4D623328-8F5A-473A-851F-FA6485E67BBA}" srcOrd="1" destOrd="0" presId="urn:microsoft.com/office/officeart/2005/8/layout/hList9"/>
    <dgm:cxn modelId="{1E1BF92C-0D64-475E-8177-8E4BDB5F60AA}" type="presParOf" srcId="{4D623328-8F5A-473A-851F-FA6485E67BBA}" destId="{B118C8E3-23D3-4C1C-A4D3-64B8F97F785A}" srcOrd="0" destOrd="0" presId="urn:microsoft.com/office/officeart/2005/8/layout/hList9"/>
    <dgm:cxn modelId="{50B7B541-A2D6-4F15-A86A-BA587B3FDA24}" type="presParOf" srcId="{4D623328-8F5A-473A-851F-FA6485E67BBA}" destId="{0243BDB0-EB69-440F-9E5B-DC59DCB2EE7E}" srcOrd="1" destOrd="0" presId="urn:microsoft.com/office/officeart/2005/8/layout/hList9"/>
    <dgm:cxn modelId="{36C3E9A0-12E1-4A8A-BE9E-74DA81E4F921}" type="presParOf" srcId="{0243BDB0-EB69-440F-9E5B-DC59DCB2EE7E}" destId="{BF27738B-3079-431B-AF6B-6F9F7D35A4D2}" srcOrd="0" destOrd="0" presId="urn:microsoft.com/office/officeart/2005/8/layout/hList9"/>
    <dgm:cxn modelId="{33978A43-094E-4925-8EBE-157592C0510C}" type="presParOf" srcId="{0243BDB0-EB69-440F-9E5B-DC59DCB2EE7E}" destId="{7A407D66-21B3-4751-8C5C-23C269FB8A24}" srcOrd="1" destOrd="0" presId="urn:microsoft.com/office/officeart/2005/8/layout/hList9"/>
    <dgm:cxn modelId="{6FB3FAF5-8249-4926-BC55-0D86BFC60D73}" type="presParOf" srcId="{F41DF76E-58A3-4D09-AFFB-D8351D25AE33}" destId="{7D3E2ACB-B7EE-4240-A5E7-21F2D66A8655}" srcOrd="2" destOrd="0" presId="urn:microsoft.com/office/officeart/2005/8/layout/hList9"/>
    <dgm:cxn modelId="{B4719513-D598-47D6-A151-CFDD7D69C4F4}" type="presParOf" srcId="{F41DF76E-58A3-4D09-AFFB-D8351D25AE33}" destId="{5DBEA71E-74A1-4E96-8F8C-DB82A6F5CABC}" srcOrd="3" destOrd="0" presId="urn:microsoft.com/office/officeart/2005/8/layout/hList9"/>
    <dgm:cxn modelId="{87C62A74-DED2-42F7-92B0-19F4D73D1C62}" type="presParOf" srcId="{F41DF76E-58A3-4D09-AFFB-D8351D25AE33}" destId="{636B434A-DF94-4B77-B786-3D6B7924472B}" srcOrd="4" destOrd="0" presId="urn:microsoft.com/office/officeart/2005/8/layout/hList9"/>
    <dgm:cxn modelId="{BFF3A8BF-47FD-433F-9C43-B8BEDEE9E38C}" type="presParOf" srcId="{F41DF76E-58A3-4D09-AFFB-D8351D25AE33}" destId="{D61A8482-64D3-4E5F-B55F-1BB7828EBDC1}" srcOrd="5" destOrd="0" presId="urn:microsoft.com/office/officeart/2005/8/layout/hList9"/>
    <dgm:cxn modelId="{FB27916D-49B4-4992-8A20-B898265F5949}" type="presParOf" srcId="{F41DF76E-58A3-4D09-AFFB-D8351D25AE33}" destId="{ED70A329-54D5-405C-85E5-F952134D3671}" srcOrd="6" destOrd="0" presId="urn:microsoft.com/office/officeart/2005/8/layout/hList9"/>
    <dgm:cxn modelId="{EA398F3F-1661-4885-91BB-1B064004B52F}" type="presParOf" srcId="{ED70A329-54D5-405C-85E5-F952134D3671}" destId="{904C0921-A96C-4488-A0A5-A88BBAABA633}" srcOrd="0" destOrd="0" presId="urn:microsoft.com/office/officeart/2005/8/layout/hList9"/>
    <dgm:cxn modelId="{810ABECB-B916-4FFC-A625-3435CD1A9FDC}" type="presParOf" srcId="{ED70A329-54D5-405C-85E5-F952134D3671}" destId="{8B8D9DA5-FD30-4ADE-854C-1DBFCC1CE0CB}" srcOrd="1" destOrd="0" presId="urn:microsoft.com/office/officeart/2005/8/layout/hList9"/>
    <dgm:cxn modelId="{3BCF5EAA-0CC3-49BF-B66A-97E516EAA76E}" type="presParOf" srcId="{8B8D9DA5-FD30-4ADE-854C-1DBFCC1CE0CB}" destId="{4A1F9636-D96F-4894-89D1-4B2D3C149E22}" srcOrd="0" destOrd="0" presId="urn:microsoft.com/office/officeart/2005/8/layout/hList9"/>
    <dgm:cxn modelId="{C473CC96-DB79-41C7-AB74-D3F70315B20F}" type="presParOf" srcId="{8B8D9DA5-FD30-4ADE-854C-1DBFCC1CE0CB}" destId="{E309960B-97A5-444F-B000-00627A420DB4}" srcOrd="1" destOrd="0" presId="urn:microsoft.com/office/officeart/2005/8/layout/hList9"/>
    <dgm:cxn modelId="{6C384230-E9BB-4568-98DB-4C03E215D0A6}" type="presParOf" srcId="{F41DF76E-58A3-4D09-AFFB-D8351D25AE33}" destId="{8E694EE0-65AE-44DC-89DA-DEB9399DA6B0}" srcOrd="7" destOrd="0" presId="urn:microsoft.com/office/officeart/2005/8/layout/hList9"/>
    <dgm:cxn modelId="{BBEAC713-F183-4C4E-807D-3D4E85901219}" type="presParOf" srcId="{F41DF76E-58A3-4D09-AFFB-D8351D25AE33}" destId="{9EB9CF8C-85C7-4015-8084-BA9192C5A9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014D97-B0C4-433D-BC16-CCBF53DC79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EB0E247-D7B0-42E0-83B8-7AB66951F52A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La Grange Dam</a:t>
          </a:r>
          <a:endParaRPr lang="en-ZA" b="1" dirty="0">
            <a:solidFill>
              <a:schemeClr val="tx1"/>
            </a:solidFill>
          </a:endParaRPr>
        </a:p>
      </dgm:t>
    </dgm:pt>
    <dgm:pt modelId="{DC13F745-A2FF-4754-AB25-2D54DCDEA1D3}" type="parTrans" cxnId="{13D0C754-846B-4CAC-919D-9B19435C554B}">
      <dgm:prSet/>
      <dgm:spPr/>
      <dgm:t>
        <a:bodyPr/>
        <a:lstStyle/>
        <a:p>
          <a:endParaRPr lang="en-ZA"/>
        </a:p>
      </dgm:t>
    </dgm:pt>
    <dgm:pt modelId="{3DAC7FBA-85AA-4C0F-8D1D-40867AFEEEA4}" type="sibTrans" cxnId="{13D0C754-846B-4CAC-919D-9B19435C554B}">
      <dgm:prSet/>
      <dgm:spPr/>
      <dgm:t>
        <a:bodyPr/>
        <a:lstStyle/>
        <a:p>
          <a:endParaRPr lang="en-ZA"/>
        </a:p>
      </dgm:t>
    </dgm:pt>
    <dgm:pt modelId="{DC662B2C-B1EC-4B90-ADE2-F43A20034A2B}" type="pres">
      <dgm:prSet presAssocID="{A0014D97-B0C4-433D-BC16-CCBF53DC79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7FD4337-F452-4E1F-A379-0D6C268F6304}" type="pres">
      <dgm:prSet presAssocID="{BEB0E247-D7B0-42E0-83B8-7AB66951F52A}" presName="parentText" presStyleLbl="node1" presStyleIdx="0" presStyleCnt="1" custScaleX="81216" custScaleY="19459" custLinFactNeighborY="213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C878E5B-4700-499A-9C34-4E07E33C87B5}" type="presOf" srcId="{A0014D97-B0C4-433D-BC16-CCBF53DC7919}" destId="{DC662B2C-B1EC-4B90-ADE2-F43A20034A2B}" srcOrd="0" destOrd="0" presId="urn:microsoft.com/office/officeart/2005/8/layout/vList2"/>
    <dgm:cxn modelId="{B7042FFF-BBE6-481C-9A96-50CA40C5071E}" type="presOf" srcId="{BEB0E247-D7B0-42E0-83B8-7AB66951F52A}" destId="{97FD4337-F452-4E1F-A379-0D6C268F6304}" srcOrd="0" destOrd="0" presId="urn:microsoft.com/office/officeart/2005/8/layout/vList2"/>
    <dgm:cxn modelId="{13D0C754-846B-4CAC-919D-9B19435C554B}" srcId="{A0014D97-B0C4-433D-BC16-CCBF53DC7919}" destId="{BEB0E247-D7B0-42E0-83B8-7AB66951F52A}" srcOrd="0" destOrd="0" parTransId="{DC13F745-A2FF-4754-AB25-2D54DCDEA1D3}" sibTransId="{3DAC7FBA-85AA-4C0F-8D1D-40867AFEEEA4}"/>
    <dgm:cxn modelId="{27B083D3-C7F5-40F3-9E7A-4FED1C3B2A35}" type="presParOf" srcId="{DC662B2C-B1EC-4B90-ADE2-F43A20034A2B}" destId="{97FD4337-F452-4E1F-A379-0D6C268F63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F4015-EA25-46C9-B285-B51BD89D2754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807337E6-7B37-4342-ADD7-B0C8BD552C9F}">
      <dgm:prSet phldrT="[Text]"/>
      <dgm:spPr/>
      <dgm:t>
        <a:bodyPr/>
        <a:lstStyle/>
        <a:p>
          <a:r>
            <a:rPr lang="en-ZA" b="1" dirty="0" smtClean="0"/>
            <a:t>LADISMITH</a:t>
          </a:r>
          <a:endParaRPr lang="en-ZA" b="1" dirty="0"/>
        </a:p>
      </dgm:t>
    </dgm:pt>
    <dgm:pt modelId="{1B884653-D3BD-40AE-A042-25FBDF28A552}" type="parTrans" cxnId="{CDB07A16-3B00-4297-BD5F-DE6E5792C059}">
      <dgm:prSet/>
      <dgm:spPr/>
      <dgm:t>
        <a:bodyPr/>
        <a:lstStyle/>
        <a:p>
          <a:endParaRPr lang="en-ZA"/>
        </a:p>
      </dgm:t>
    </dgm:pt>
    <dgm:pt modelId="{B0FBCF98-4728-449F-943C-92741D08F0B3}" type="sibTrans" cxnId="{CDB07A16-3B00-4297-BD5F-DE6E5792C059}">
      <dgm:prSet/>
      <dgm:spPr/>
      <dgm:t>
        <a:bodyPr/>
        <a:lstStyle/>
        <a:p>
          <a:endParaRPr lang="en-ZA"/>
        </a:p>
      </dgm:t>
    </dgm:pt>
    <dgm:pt modelId="{6DFA114E-6CB4-4F63-8CFD-B583EDB7BE82}">
      <dgm:prSet phldrT="[Text]"/>
      <dgm:spPr/>
      <dgm:t>
        <a:bodyPr/>
        <a:lstStyle/>
        <a:p>
          <a:r>
            <a:rPr lang="en-ZA" dirty="0" smtClean="0"/>
            <a:t>R3.8 million from DLG</a:t>
          </a:r>
          <a:endParaRPr lang="en-ZA" dirty="0"/>
        </a:p>
      </dgm:t>
    </dgm:pt>
    <dgm:pt modelId="{0357C544-F9F5-4F59-AD3A-A7D21702386B}" type="parTrans" cxnId="{FDD53138-8A1E-4802-95B4-6D4CBACC79AE}">
      <dgm:prSet/>
      <dgm:spPr/>
      <dgm:t>
        <a:bodyPr/>
        <a:lstStyle/>
        <a:p>
          <a:endParaRPr lang="en-ZA"/>
        </a:p>
      </dgm:t>
    </dgm:pt>
    <dgm:pt modelId="{69DFBC8A-4507-4E46-B87E-817E11CEE1BA}" type="sibTrans" cxnId="{FDD53138-8A1E-4802-95B4-6D4CBACC79AE}">
      <dgm:prSet/>
      <dgm:spPr/>
      <dgm:t>
        <a:bodyPr/>
        <a:lstStyle/>
        <a:p>
          <a:endParaRPr lang="en-ZA"/>
        </a:p>
      </dgm:t>
    </dgm:pt>
    <dgm:pt modelId="{443ED243-1150-4198-B0A3-0C368D5FD968}">
      <dgm:prSet phldrT="[Text]"/>
      <dgm:spPr/>
      <dgm:t>
        <a:bodyPr/>
        <a:lstStyle/>
        <a:p>
          <a:r>
            <a:rPr lang="en-ZA" dirty="0" smtClean="0"/>
            <a:t>Temporary relocation of the Swartberg River Diversion</a:t>
          </a:r>
          <a:endParaRPr lang="en-ZA" dirty="0"/>
        </a:p>
      </dgm:t>
    </dgm:pt>
    <dgm:pt modelId="{55C71797-A73E-444C-92B4-67B3FFAE7EE9}" type="parTrans" cxnId="{1A7DD7AF-D8D6-468F-89DD-8C1CF4CD1B06}">
      <dgm:prSet/>
      <dgm:spPr/>
      <dgm:t>
        <a:bodyPr/>
        <a:lstStyle/>
        <a:p>
          <a:endParaRPr lang="en-ZA"/>
        </a:p>
      </dgm:t>
    </dgm:pt>
    <dgm:pt modelId="{3360A8BE-2A18-416D-8450-A7C1D69ADD90}" type="sibTrans" cxnId="{1A7DD7AF-D8D6-468F-89DD-8C1CF4CD1B06}">
      <dgm:prSet/>
      <dgm:spPr/>
      <dgm:t>
        <a:bodyPr/>
        <a:lstStyle/>
        <a:p>
          <a:endParaRPr lang="en-ZA"/>
        </a:p>
      </dgm:t>
    </dgm:pt>
    <dgm:pt modelId="{ADF9C720-E765-46FB-A796-D6E2FED167DD}">
      <dgm:prSet phldrT="[Text]"/>
      <dgm:spPr/>
      <dgm:t>
        <a:bodyPr/>
        <a:lstStyle/>
        <a:p>
          <a:r>
            <a:rPr lang="en-ZA" dirty="0" smtClean="0"/>
            <a:t>Rehabilitation of the Raw water supply canal</a:t>
          </a:r>
          <a:endParaRPr lang="en-ZA" dirty="0"/>
        </a:p>
      </dgm:t>
    </dgm:pt>
    <dgm:pt modelId="{5867E605-3F4C-4173-9C6B-857243D44FAC}" type="parTrans" cxnId="{70F1D31F-2717-4086-9245-630FD9A072E6}">
      <dgm:prSet/>
      <dgm:spPr/>
      <dgm:t>
        <a:bodyPr/>
        <a:lstStyle/>
        <a:p>
          <a:endParaRPr lang="en-ZA"/>
        </a:p>
      </dgm:t>
    </dgm:pt>
    <dgm:pt modelId="{FE9A72E7-DE4B-4ED0-B639-3872EEA8BC42}" type="sibTrans" cxnId="{70F1D31F-2717-4086-9245-630FD9A072E6}">
      <dgm:prSet/>
      <dgm:spPr/>
      <dgm:t>
        <a:bodyPr/>
        <a:lstStyle/>
        <a:p>
          <a:endParaRPr lang="en-ZA"/>
        </a:p>
      </dgm:t>
    </dgm:pt>
    <dgm:pt modelId="{6356C269-92FA-4B73-919A-1442D1F9A2DE}">
      <dgm:prSet phldrT="[Text]"/>
      <dgm:spPr/>
      <dgm:t>
        <a:bodyPr/>
        <a:lstStyle/>
        <a:p>
          <a:r>
            <a:rPr lang="en-ZA" dirty="0" smtClean="0"/>
            <a:t>Rehabilitation of the Infiltration drain</a:t>
          </a:r>
          <a:endParaRPr lang="en-ZA" dirty="0"/>
        </a:p>
      </dgm:t>
    </dgm:pt>
    <dgm:pt modelId="{59751BC2-30D1-4184-A33C-B3E9CA3D8D4D}" type="parTrans" cxnId="{D4BCFCDB-2CD2-4C4D-93DF-E4132BA7B396}">
      <dgm:prSet/>
      <dgm:spPr/>
      <dgm:t>
        <a:bodyPr/>
        <a:lstStyle/>
        <a:p>
          <a:endParaRPr lang="en-ZA"/>
        </a:p>
      </dgm:t>
    </dgm:pt>
    <dgm:pt modelId="{C50375D5-3535-402F-ADD7-24035671C810}" type="sibTrans" cxnId="{D4BCFCDB-2CD2-4C4D-93DF-E4132BA7B396}">
      <dgm:prSet/>
      <dgm:spPr/>
      <dgm:t>
        <a:bodyPr/>
        <a:lstStyle/>
        <a:p>
          <a:endParaRPr lang="en-ZA"/>
        </a:p>
      </dgm:t>
    </dgm:pt>
    <dgm:pt modelId="{58A019E5-AC9F-481F-8242-5F40E294A853}">
      <dgm:prSet phldrT="[Text]"/>
      <dgm:spPr/>
      <dgm:t>
        <a:bodyPr/>
        <a:lstStyle/>
        <a:p>
          <a:r>
            <a:rPr lang="en-ZA" dirty="0" smtClean="0"/>
            <a:t>Clearing and Cleaning of Storage Dams</a:t>
          </a:r>
          <a:endParaRPr lang="en-ZA" dirty="0"/>
        </a:p>
      </dgm:t>
    </dgm:pt>
    <dgm:pt modelId="{3C9818C5-6096-475A-8F02-F6262617A83E}" type="parTrans" cxnId="{08B13FE0-E7A3-4103-985C-4BB9A23020EA}">
      <dgm:prSet/>
      <dgm:spPr/>
      <dgm:t>
        <a:bodyPr/>
        <a:lstStyle/>
        <a:p>
          <a:endParaRPr lang="en-ZA"/>
        </a:p>
      </dgm:t>
    </dgm:pt>
    <dgm:pt modelId="{06CC5819-9A54-4FCB-909E-BD41DC7C535A}" type="sibTrans" cxnId="{08B13FE0-E7A3-4103-985C-4BB9A23020EA}">
      <dgm:prSet/>
      <dgm:spPr/>
      <dgm:t>
        <a:bodyPr/>
        <a:lstStyle/>
        <a:p>
          <a:endParaRPr lang="en-ZA"/>
        </a:p>
      </dgm:t>
    </dgm:pt>
    <dgm:pt modelId="{80B415AB-BEED-485C-B46F-630F53DD15CB}">
      <dgm:prSet phldrT="[Text]"/>
      <dgm:spPr/>
      <dgm:t>
        <a:bodyPr/>
        <a:lstStyle/>
        <a:p>
          <a:r>
            <a:rPr lang="en-ZA" dirty="0" smtClean="0"/>
            <a:t>Upgrade Existing Groundwater Scheme</a:t>
          </a:r>
          <a:endParaRPr lang="en-ZA" dirty="0"/>
        </a:p>
      </dgm:t>
    </dgm:pt>
    <dgm:pt modelId="{E020585A-27BF-4DFA-9944-005FAAB11F64}" type="parTrans" cxnId="{E72972C9-479A-43F0-B561-5253D4CF1D80}">
      <dgm:prSet/>
      <dgm:spPr/>
      <dgm:t>
        <a:bodyPr/>
        <a:lstStyle/>
        <a:p>
          <a:endParaRPr lang="en-ZA"/>
        </a:p>
      </dgm:t>
    </dgm:pt>
    <dgm:pt modelId="{5DF8E3BE-8B71-4A27-A19E-9C1F7C2FD37D}" type="sibTrans" cxnId="{E72972C9-479A-43F0-B561-5253D4CF1D80}">
      <dgm:prSet/>
      <dgm:spPr/>
      <dgm:t>
        <a:bodyPr/>
        <a:lstStyle/>
        <a:p>
          <a:endParaRPr lang="en-ZA"/>
        </a:p>
      </dgm:t>
    </dgm:pt>
    <dgm:pt modelId="{5DB0AB2B-25BD-4EEA-BB42-595884DE1394}">
      <dgm:prSet phldrT="[Text]"/>
      <dgm:spPr/>
      <dgm:t>
        <a:bodyPr/>
        <a:lstStyle/>
        <a:p>
          <a:r>
            <a:rPr lang="en-ZA" dirty="0" smtClean="0"/>
            <a:t>Back-up Booster pump installed</a:t>
          </a:r>
          <a:endParaRPr lang="en-ZA" dirty="0"/>
        </a:p>
      </dgm:t>
    </dgm:pt>
    <dgm:pt modelId="{7EAE2AB8-61E5-4032-AF0F-EA97067FBC24}" type="parTrans" cxnId="{67E82BF8-3DED-4B80-AC78-3E25CB37959A}">
      <dgm:prSet/>
      <dgm:spPr/>
      <dgm:t>
        <a:bodyPr/>
        <a:lstStyle/>
        <a:p>
          <a:endParaRPr lang="en-ZA"/>
        </a:p>
      </dgm:t>
    </dgm:pt>
    <dgm:pt modelId="{7C4F7580-3D2F-4639-BF36-936617C8D39C}" type="sibTrans" cxnId="{67E82BF8-3DED-4B80-AC78-3E25CB37959A}">
      <dgm:prSet/>
      <dgm:spPr/>
      <dgm:t>
        <a:bodyPr/>
        <a:lstStyle/>
        <a:p>
          <a:endParaRPr lang="en-ZA"/>
        </a:p>
      </dgm:t>
    </dgm:pt>
    <dgm:pt modelId="{AF183AB0-8B47-4078-8D0D-6AEE1CCEB776}" type="pres">
      <dgm:prSet presAssocID="{251F4015-EA25-46C9-B285-B51BD89D27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235DA7E-1389-4862-9AF4-DAC3FFF00E7C}" type="pres">
      <dgm:prSet presAssocID="{807337E6-7B37-4342-ADD7-B0C8BD552C9F}" presName="composite" presStyleCnt="0"/>
      <dgm:spPr/>
    </dgm:pt>
    <dgm:pt modelId="{B2755EB2-319A-4263-8C41-8ECC5F889C49}" type="pres">
      <dgm:prSet presAssocID="{807337E6-7B37-4342-ADD7-B0C8BD552C9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0726EC-0541-41E2-870E-4ADBD2EFB759}" type="pres">
      <dgm:prSet presAssocID="{807337E6-7B37-4342-ADD7-B0C8BD552C9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9CF390A-FA9A-4FEF-B2E2-D6300C624A3F}" type="presOf" srcId="{6356C269-92FA-4B73-919A-1442D1F9A2DE}" destId="{CC0726EC-0541-41E2-870E-4ADBD2EFB759}" srcOrd="0" destOrd="3" presId="urn:microsoft.com/office/officeart/2005/8/layout/chevron2"/>
    <dgm:cxn modelId="{67E82BF8-3DED-4B80-AC78-3E25CB37959A}" srcId="{807337E6-7B37-4342-ADD7-B0C8BD552C9F}" destId="{5DB0AB2B-25BD-4EEA-BB42-595884DE1394}" srcOrd="6" destOrd="0" parTransId="{7EAE2AB8-61E5-4032-AF0F-EA97067FBC24}" sibTransId="{7C4F7580-3D2F-4639-BF36-936617C8D39C}"/>
    <dgm:cxn modelId="{1A7DD7AF-D8D6-468F-89DD-8C1CF4CD1B06}" srcId="{807337E6-7B37-4342-ADD7-B0C8BD552C9F}" destId="{443ED243-1150-4198-B0A3-0C368D5FD968}" srcOrd="1" destOrd="0" parTransId="{55C71797-A73E-444C-92B4-67B3FFAE7EE9}" sibTransId="{3360A8BE-2A18-416D-8450-A7C1D69ADD90}"/>
    <dgm:cxn modelId="{455C1495-260B-472C-8A56-13B417D8E6ED}" type="presOf" srcId="{80B415AB-BEED-485C-B46F-630F53DD15CB}" destId="{CC0726EC-0541-41E2-870E-4ADBD2EFB759}" srcOrd="0" destOrd="5" presId="urn:microsoft.com/office/officeart/2005/8/layout/chevron2"/>
    <dgm:cxn modelId="{FDD53138-8A1E-4802-95B4-6D4CBACC79AE}" srcId="{807337E6-7B37-4342-ADD7-B0C8BD552C9F}" destId="{6DFA114E-6CB4-4F63-8CFD-B583EDB7BE82}" srcOrd="0" destOrd="0" parTransId="{0357C544-F9F5-4F59-AD3A-A7D21702386B}" sibTransId="{69DFBC8A-4507-4E46-B87E-817E11CEE1BA}"/>
    <dgm:cxn modelId="{82DBB282-3D0D-4B11-BF0D-97885E857137}" type="presOf" srcId="{5DB0AB2B-25BD-4EEA-BB42-595884DE1394}" destId="{CC0726EC-0541-41E2-870E-4ADBD2EFB759}" srcOrd="0" destOrd="6" presId="urn:microsoft.com/office/officeart/2005/8/layout/chevron2"/>
    <dgm:cxn modelId="{DF07C9C4-2A89-4F42-B609-001789B4B10B}" type="presOf" srcId="{6DFA114E-6CB4-4F63-8CFD-B583EDB7BE82}" destId="{CC0726EC-0541-41E2-870E-4ADBD2EFB759}" srcOrd="0" destOrd="0" presId="urn:microsoft.com/office/officeart/2005/8/layout/chevron2"/>
    <dgm:cxn modelId="{8CB3784C-1930-4378-9D34-7C9CA9BE9CCF}" type="presOf" srcId="{443ED243-1150-4198-B0A3-0C368D5FD968}" destId="{CC0726EC-0541-41E2-870E-4ADBD2EFB759}" srcOrd="0" destOrd="1" presId="urn:microsoft.com/office/officeart/2005/8/layout/chevron2"/>
    <dgm:cxn modelId="{CDB07A16-3B00-4297-BD5F-DE6E5792C059}" srcId="{251F4015-EA25-46C9-B285-B51BD89D2754}" destId="{807337E6-7B37-4342-ADD7-B0C8BD552C9F}" srcOrd="0" destOrd="0" parTransId="{1B884653-D3BD-40AE-A042-25FBDF28A552}" sibTransId="{B0FBCF98-4728-449F-943C-92741D08F0B3}"/>
    <dgm:cxn modelId="{AFC11096-CF94-44C8-85B1-694AC74B8EA4}" type="presOf" srcId="{807337E6-7B37-4342-ADD7-B0C8BD552C9F}" destId="{B2755EB2-319A-4263-8C41-8ECC5F889C49}" srcOrd="0" destOrd="0" presId="urn:microsoft.com/office/officeart/2005/8/layout/chevron2"/>
    <dgm:cxn modelId="{9B50F958-9E45-4712-BE59-AB2E8BE55810}" type="presOf" srcId="{ADF9C720-E765-46FB-A796-D6E2FED167DD}" destId="{CC0726EC-0541-41E2-870E-4ADBD2EFB759}" srcOrd="0" destOrd="2" presId="urn:microsoft.com/office/officeart/2005/8/layout/chevron2"/>
    <dgm:cxn modelId="{08B13FE0-E7A3-4103-985C-4BB9A23020EA}" srcId="{807337E6-7B37-4342-ADD7-B0C8BD552C9F}" destId="{58A019E5-AC9F-481F-8242-5F40E294A853}" srcOrd="4" destOrd="0" parTransId="{3C9818C5-6096-475A-8F02-F6262617A83E}" sibTransId="{06CC5819-9A54-4FCB-909E-BD41DC7C535A}"/>
    <dgm:cxn modelId="{92A0F9E9-F3FD-40C6-AE14-EB5642F3023F}" type="presOf" srcId="{58A019E5-AC9F-481F-8242-5F40E294A853}" destId="{CC0726EC-0541-41E2-870E-4ADBD2EFB759}" srcOrd="0" destOrd="4" presId="urn:microsoft.com/office/officeart/2005/8/layout/chevron2"/>
    <dgm:cxn modelId="{70F1D31F-2717-4086-9245-630FD9A072E6}" srcId="{807337E6-7B37-4342-ADD7-B0C8BD552C9F}" destId="{ADF9C720-E765-46FB-A796-D6E2FED167DD}" srcOrd="2" destOrd="0" parTransId="{5867E605-3F4C-4173-9C6B-857243D44FAC}" sibTransId="{FE9A72E7-DE4B-4ED0-B639-3872EEA8BC42}"/>
    <dgm:cxn modelId="{E72972C9-479A-43F0-B561-5253D4CF1D80}" srcId="{807337E6-7B37-4342-ADD7-B0C8BD552C9F}" destId="{80B415AB-BEED-485C-B46F-630F53DD15CB}" srcOrd="5" destOrd="0" parTransId="{E020585A-27BF-4DFA-9944-005FAAB11F64}" sibTransId="{5DF8E3BE-8B71-4A27-A19E-9C1F7C2FD37D}"/>
    <dgm:cxn modelId="{C762D0B2-AB15-4D9B-92A5-66BC8ABA9ED6}" type="presOf" srcId="{251F4015-EA25-46C9-B285-B51BD89D2754}" destId="{AF183AB0-8B47-4078-8D0D-6AEE1CCEB776}" srcOrd="0" destOrd="0" presId="urn:microsoft.com/office/officeart/2005/8/layout/chevron2"/>
    <dgm:cxn modelId="{D4BCFCDB-2CD2-4C4D-93DF-E4132BA7B396}" srcId="{807337E6-7B37-4342-ADD7-B0C8BD552C9F}" destId="{6356C269-92FA-4B73-919A-1442D1F9A2DE}" srcOrd="3" destOrd="0" parTransId="{59751BC2-30D1-4184-A33C-B3E9CA3D8D4D}" sibTransId="{C50375D5-3535-402F-ADD7-24035671C810}"/>
    <dgm:cxn modelId="{5F89E72B-E340-4D26-8F1D-080713975861}" type="presParOf" srcId="{AF183AB0-8B47-4078-8D0D-6AEE1CCEB776}" destId="{9235DA7E-1389-4862-9AF4-DAC3FFF00E7C}" srcOrd="0" destOrd="0" presId="urn:microsoft.com/office/officeart/2005/8/layout/chevron2"/>
    <dgm:cxn modelId="{1E390526-5445-4C80-A3D2-DCF19CD7B223}" type="presParOf" srcId="{9235DA7E-1389-4862-9AF4-DAC3FFF00E7C}" destId="{B2755EB2-319A-4263-8C41-8ECC5F889C49}" srcOrd="0" destOrd="0" presId="urn:microsoft.com/office/officeart/2005/8/layout/chevron2"/>
    <dgm:cxn modelId="{90FA607C-3EA2-4532-96B0-8C80B056B0E5}" type="presParOf" srcId="{9235DA7E-1389-4862-9AF4-DAC3FFF00E7C}" destId="{CC0726EC-0541-41E2-870E-4ADBD2EFB7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1F4015-EA25-46C9-B285-B51BD89D2754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807337E6-7B37-4342-ADD7-B0C8BD552C9F}">
      <dgm:prSet phldrT="[Text]"/>
      <dgm:spPr/>
      <dgm:t>
        <a:bodyPr/>
        <a:lstStyle/>
        <a:p>
          <a:r>
            <a:rPr lang="en-ZA" b="1" dirty="0" smtClean="0"/>
            <a:t>ZOAR</a:t>
          </a:r>
          <a:endParaRPr lang="en-ZA" b="1" dirty="0"/>
        </a:p>
      </dgm:t>
    </dgm:pt>
    <dgm:pt modelId="{1B884653-D3BD-40AE-A042-25FBDF28A552}" type="parTrans" cxnId="{CDB07A16-3B00-4297-BD5F-DE6E5792C059}">
      <dgm:prSet/>
      <dgm:spPr/>
      <dgm:t>
        <a:bodyPr/>
        <a:lstStyle/>
        <a:p>
          <a:endParaRPr lang="en-ZA"/>
        </a:p>
      </dgm:t>
    </dgm:pt>
    <dgm:pt modelId="{B0FBCF98-4728-449F-943C-92741D08F0B3}" type="sibTrans" cxnId="{CDB07A16-3B00-4297-BD5F-DE6E5792C059}">
      <dgm:prSet/>
      <dgm:spPr/>
      <dgm:t>
        <a:bodyPr/>
        <a:lstStyle/>
        <a:p>
          <a:endParaRPr lang="en-ZA"/>
        </a:p>
      </dgm:t>
    </dgm:pt>
    <dgm:pt modelId="{6DFA114E-6CB4-4F63-8CFD-B583EDB7BE82}">
      <dgm:prSet phldrT="[Text]"/>
      <dgm:spPr/>
      <dgm:t>
        <a:bodyPr/>
        <a:lstStyle/>
        <a:p>
          <a:r>
            <a:rPr lang="en-ZA" dirty="0" smtClean="0"/>
            <a:t>R4 million from MIG funds</a:t>
          </a:r>
          <a:endParaRPr lang="en-ZA" dirty="0"/>
        </a:p>
      </dgm:t>
    </dgm:pt>
    <dgm:pt modelId="{0357C544-F9F5-4F59-AD3A-A7D21702386B}" type="parTrans" cxnId="{FDD53138-8A1E-4802-95B4-6D4CBACC79AE}">
      <dgm:prSet/>
      <dgm:spPr/>
      <dgm:t>
        <a:bodyPr/>
        <a:lstStyle/>
        <a:p>
          <a:endParaRPr lang="en-ZA"/>
        </a:p>
      </dgm:t>
    </dgm:pt>
    <dgm:pt modelId="{69DFBC8A-4507-4E46-B87E-817E11CEE1BA}" type="sibTrans" cxnId="{FDD53138-8A1E-4802-95B4-6D4CBACC79AE}">
      <dgm:prSet/>
      <dgm:spPr/>
      <dgm:t>
        <a:bodyPr/>
        <a:lstStyle/>
        <a:p>
          <a:endParaRPr lang="en-ZA"/>
        </a:p>
      </dgm:t>
    </dgm:pt>
    <dgm:pt modelId="{0469CA1F-DFDD-442F-896D-0FEA15F4813F}">
      <dgm:prSet phldrT="[Text]"/>
      <dgm:spPr/>
      <dgm:t>
        <a:bodyPr/>
        <a:lstStyle/>
        <a:p>
          <a:r>
            <a:rPr lang="en-ZA" b="1" dirty="0" smtClean="0"/>
            <a:t>VAN WYKSDORP</a:t>
          </a:r>
          <a:endParaRPr lang="en-ZA" b="1" dirty="0"/>
        </a:p>
      </dgm:t>
    </dgm:pt>
    <dgm:pt modelId="{084F863D-E4F1-4FF3-84C5-E02A7C362810}" type="parTrans" cxnId="{0165437E-355D-4E64-98D3-AB9D831F0FF8}">
      <dgm:prSet/>
      <dgm:spPr/>
      <dgm:t>
        <a:bodyPr/>
        <a:lstStyle/>
        <a:p>
          <a:endParaRPr lang="en-ZA"/>
        </a:p>
      </dgm:t>
    </dgm:pt>
    <dgm:pt modelId="{3D9335EC-8644-40A9-9B69-DDB45C5D6201}" type="sibTrans" cxnId="{0165437E-355D-4E64-98D3-AB9D831F0FF8}">
      <dgm:prSet/>
      <dgm:spPr/>
      <dgm:t>
        <a:bodyPr/>
        <a:lstStyle/>
        <a:p>
          <a:endParaRPr lang="en-ZA"/>
        </a:p>
      </dgm:t>
    </dgm:pt>
    <dgm:pt modelId="{757EB8A4-A6B4-4060-9880-EC686BCC75C3}">
      <dgm:prSet phldrT="[Text]"/>
      <dgm:spPr/>
      <dgm:t>
        <a:bodyPr/>
        <a:lstStyle/>
        <a:p>
          <a:r>
            <a:rPr lang="en-ZA" dirty="0" smtClean="0"/>
            <a:t>Refurbishment of borehole pumps (Internal Funding)</a:t>
          </a:r>
          <a:endParaRPr lang="en-ZA" dirty="0"/>
        </a:p>
      </dgm:t>
    </dgm:pt>
    <dgm:pt modelId="{FB2AFB50-4A62-4DE4-9520-97D5A5B68ABA}" type="parTrans" cxnId="{FAD0FAFC-EC97-4E9B-95BD-970E1A4841BB}">
      <dgm:prSet/>
      <dgm:spPr/>
      <dgm:t>
        <a:bodyPr/>
        <a:lstStyle/>
        <a:p>
          <a:endParaRPr lang="en-ZA"/>
        </a:p>
      </dgm:t>
    </dgm:pt>
    <dgm:pt modelId="{59806787-B154-4AD4-8566-C78255EA1492}" type="sibTrans" cxnId="{FAD0FAFC-EC97-4E9B-95BD-970E1A4841BB}">
      <dgm:prSet/>
      <dgm:spPr/>
      <dgm:t>
        <a:bodyPr/>
        <a:lstStyle/>
        <a:p>
          <a:endParaRPr lang="en-ZA"/>
        </a:p>
      </dgm:t>
    </dgm:pt>
    <dgm:pt modelId="{4E6703AD-2081-4899-B19E-99CEC3819EE3}">
      <dgm:prSet phldrT="[Text]"/>
      <dgm:spPr/>
      <dgm:t>
        <a:bodyPr/>
        <a:lstStyle/>
        <a:p>
          <a:r>
            <a:rPr lang="nl-NL" dirty="0" smtClean="0"/>
            <a:t>Construction of a 1.0 Ml Reservoir at the Water Treatment Works (WTW)</a:t>
          </a:r>
          <a:endParaRPr lang="en-ZA" dirty="0"/>
        </a:p>
      </dgm:t>
    </dgm:pt>
    <dgm:pt modelId="{37209D12-C73C-4BDC-A307-CDA46818A940}" type="parTrans" cxnId="{337ED66C-6D7F-4405-8D20-1425E2F44BF5}">
      <dgm:prSet/>
      <dgm:spPr/>
      <dgm:t>
        <a:bodyPr/>
        <a:lstStyle/>
        <a:p>
          <a:endParaRPr lang="en-ZA"/>
        </a:p>
      </dgm:t>
    </dgm:pt>
    <dgm:pt modelId="{097970B3-97FD-4D28-83CE-5BE4564DA3FC}" type="sibTrans" cxnId="{337ED66C-6D7F-4405-8D20-1425E2F44BF5}">
      <dgm:prSet/>
      <dgm:spPr/>
      <dgm:t>
        <a:bodyPr/>
        <a:lstStyle/>
        <a:p>
          <a:endParaRPr lang="en-ZA"/>
        </a:p>
      </dgm:t>
    </dgm:pt>
    <dgm:pt modelId="{AE617D85-986E-4AF7-AEF7-E4F13F809A42}">
      <dgm:prSet phldrT="[Text]"/>
      <dgm:spPr/>
      <dgm:t>
        <a:bodyPr/>
        <a:lstStyle/>
        <a:p>
          <a:endParaRPr lang="en-ZA" dirty="0"/>
        </a:p>
      </dgm:t>
    </dgm:pt>
    <dgm:pt modelId="{5B6C4F82-1EE5-4BAD-9F2F-C1613AC41A21}" type="parTrans" cxnId="{4666AFDD-0ACA-4A64-84A2-54A05B0DD066}">
      <dgm:prSet/>
      <dgm:spPr/>
      <dgm:t>
        <a:bodyPr/>
        <a:lstStyle/>
        <a:p>
          <a:endParaRPr lang="en-ZA"/>
        </a:p>
      </dgm:t>
    </dgm:pt>
    <dgm:pt modelId="{73867595-CC64-4236-8849-BEDF4AE1B9B4}" type="sibTrans" cxnId="{4666AFDD-0ACA-4A64-84A2-54A05B0DD066}">
      <dgm:prSet/>
      <dgm:spPr/>
      <dgm:t>
        <a:bodyPr/>
        <a:lstStyle/>
        <a:p>
          <a:endParaRPr lang="en-ZA"/>
        </a:p>
      </dgm:t>
    </dgm:pt>
    <dgm:pt modelId="{CFC82AD4-630E-4A62-8AC6-2C6ACFF050F3}">
      <dgm:prSet phldrT="[Text]"/>
      <dgm:spPr/>
      <dgm:t>
        <a:bodyPr/>
        <a:lstStyle/>
        <a:p>
          <a:r>
            <a:rPr lang="nl-NL" dirty="0" smtClean="0"/>
            <a:t>Refurbishment of the WTW</a:t>
          </a:r>
          <a:endParaRPr lang="en-ZA" dirty="0"/>
        </a:p>
      </dgm:t>
    </dgm:pt>
    <dgm:pt modelId="{6726096D-338D-46E3-AE65-FA343A023C71}" type="parTrans" cxnId="{24FD470D-220D-47C2-B6B7-48B0233FBBE8}">
      <dgm:prSet/>
      <dgm:spPr/>
      <dgm:t>
        <a:bodyPr/>
        <a:lstStyle/>
        <a:p>
          <a:endParaRPr lang="en-ZA"/>
        </a:p>
      </dgm:t>
    </dgm:pt>
    <dgm:pt modelId="{6B624E9C-0237-419D-84AB-510B3CECD062}" type="sibTrans" cxnId="{24FD470D-220D-47C2-B6B7-48B0233FBBE8}">
      <dgm:prSet/>
      <dgm:spPr/>
      <dgm:t>
        <a:bodyPr/>
        <a:lstStyle/>
        <a:p>
          <a:endParaRPr lang="en-ZA"/>
        </a:p>
      </dgm:t>
    </dgm:pt>
    <dgm:pt modelId="{4BA71F61-302B-4DD9-9A82-E02629FE148F}">
      <dgm:prSet phldrT="[Text]"/>
      <dgm:spPr/>
      <dgm:t>
        <a:bodyPr/>
        <a:lstStyle/>
        <a:p>
          <a:r>
            <a:rPr lang="en-ZA" dirty="0" smtClean="0"/>
            <a:t>Construction of a 63mm pipeline in </a:t>
          </a:r>
          <a:r>
            <a:rPr lang="en-ZA" dirty="0" err="1" smtClean="0"/>
            <a:t>Karoolande</a:t>
          </a:r>
          <a:r>
            <a:rPr lang="en-ZA" dirty="0" smtClean="0"/>
            <a:t> area</a:t>
          </a:r>
          <a:endParaRPr lang="en-ZA" dirty="0"/>
        </a:p>
      </dgm:t>
    </dgm:pt>
    <dgm:pt modelId="{C74101D1-CA98-404E-B14E-850A5ACAF5E0}" type="parTrans" cxnId="{C269C6ED-814C-4FD6-8127-D4FA8B8614BA}">
      <dgm:prSet/>
      <dgm:spPr/>
      <dgm:t>
        <a:bodyPr/>
        <a:lstStyle/>
        <a:p>
          <a:endParaRPr lang="en-ZA"/>
        </a:p>
      </dgm:t>
    </dgm:pt>
    <dgm:pt modelId="{69BBE4BD-E120-4B5E-AE48-84971527BCC6}" type="sibTrans" cxnId="{C269C6ED-814C-4FD6-8127-D4FA8B8614BA}">
      <dgm:prSet/>
      <dgm:spPr/>
      <dgm:t>
        <a:bodyPr/>
        <a:lstStyle/>
        <a:p>
          <a:endParaRPr lang="en-ZA"/>
        </a:p>
      </dgm:t>
    </dgm:pt>
    <dgm:pt modelId="{93E35F41-256E-4154-A050-77EA1C6935A9}">
      <dgm:prSet phldrT="[Text]"/>
      <dgm:spPr/>
      <dgm:t>
        <a:bodyPr/>
        <a:lstStyle/>
        <a:p>
          <a:r>
            <a:rPr lang="en-ZA" dirty="0" smtClean="0"/>
            <a:t>Installation of fire hydrants and cut-off valves</a:t>
          </a:r>
          <a:endParaRPr lang="en-ZA" dirty="0"/>
        </a:p>
      </dgm:t>
    </dgm:pt>
    <dgm:pt modelId="{8A0A66A8-9B02-483A-8524-18F0A4C4E929}" type="parTrans" cxnId="{3D9F6004-1B62-4C84-B85B-41E2390D4418}">
      <dgm:prSet/>
      <dgm:spPr/>
      <dgm:t>
        <a:bodyPr/>
        <a:lstStyle/>
        <a:p>
          <a:endParaRPr lang="en-ZA"/>
        </a:p>
      </dgm:t>
    </dgm:pt>
    <dgm:pt modelId="{FE56B3B6-4389-4AA8-84B3-87FF9C3CFA89}" type="sibTrans" cxnId="{3D9F6004-1B62-4C84-B85B-41E2390D4418}">
      <dgm:prSet/>
      <dgm:spPr/>
      <dgm:t>
        <a:bodyPr/>
        <a:lstStyle/>
        <a:p>
          <a:endParaRPr lang="en-ZA"/>
        </a:p>
      </dgm:t>
    </dgm:pt>
    <dgm:pt modelId="{51326F0F-9CF3-4552-B80E-644C83ECBB52}">
      <dgm:prSet phldrT="[Text]"/>
      <dgm:spPr/>
      <dgm:t>
        <a:bodyPr/>
        <a:lstStyle/>
        <a:p>
          <a:r>
            <a:rPr lang="en-ZA" b="1" dirty="0" smtClean="0"/>
            <a:t>CALITZDORP</a:t>
          </a:r>
          <a:endParaRPr lang="en-ZA" b="1" dirty="0"/>
        </a:p>
      </dgm:t>
    </dgm:pt>
    <dgm:pt modelId="{11706423-A811-4D5E-A6BA-06EC9167225A}" type="parTrans" cxnId="{5BDF104E-B38E-4684-979E-4E16601B5AA6}">
      <dgm:prSet/>
      <dgm:spPr/>
      <dgm:t>
        <a:bodyPr/>
        <a:lstStyle/>
        <a:p>
          <a:endParaRPr lang="en-ZA"/>
        </a:p>
      </dgm:t>
    </dgm:pt>
    <dgm:pt modelId="{CA4FB557-6EF3-488F-BD85-2AF8406E518F}" type="sibTrans" cxnId="{5BDF104E-B38E-4684-979E-4E16601B5AA6}">
      <dgm:prSet/>
      <dgm:spPr/>
      <dgm:t>
        <a:bodyPr/>
        <a:lstStyle/>
        <a:p>
          <a:endParaRPr lang="en-ZA"/>
        </a:p>
      </dgm:t>
    </dgm:pt>
    <dgm:pt modelId="{7AD34BE7-218E-4BB4-A3F5-C962F2E8DB2B}">
      <dgm:prSet phldrT="[Text]"/>
      <dgm:spPr/>
      <dgm:t>
        <a:bodyPr/>
        <a:lstStyle/>
        <a:p>
          <a:r>
            <a:rPr lang="en-ZA" dirty="0" smtClean="0"/>
            <a:t>Existing </a:t>
          </a:r>
          <a:r>
            <a:rPr lang="en-ZA" smtClean="0"/>
            <a:t>borehole investigation</a:t>
          </a:r>
          <a:endParaRPr lang="en-ZA" dirty="0"/>
        </a:p>
      </dgm:t>
    </dgm:pt>
    <dgm:pt modelId="{E13F5692-FE00-4C4F-A542-5A1F2C84FF5C}" type="parTrans" cxnId="{DC651A1A-9123-46EE-AA5D-C18FD30DFEA9}">
      <dgm:prSet/>
      <dgm:spPr/>
      <dgm:t>
        <a:bodyPr/>
        <a:lstStyle/>
        <a:p>
          <a:endParaRPr lang="en-ZA"/>
        </a:p>
      </dgm:t>
    </dgm:pt>
    <dgm:pt modelId="{B7DF56F3-59B1-45E1-93B8-0D5364A4E399}" type="sibTrans" cxnId="{DC651A1A-9123-46EE-AA5D-C18FD30DFEA9}">
      <dgm:prSet/>
      <dgm:spPr/>
      <dgm:t>
        <a:bodyPr/>
        <a:lstStyle/>
        <a:p>
          <a:endParaRPr lang="en-ZA"/>
        </a:p>
      </dgm:t>
    </dgm:pt>
    <dgm:pt modelId="{F427CB43-E084-4C16-ACB2-0A46411A77D1}">
      <dgm:prSet phldrT="[Text]"/>
      <dgm:spPr/>
      <dgm:t>
        <a:bodyPr/>
        <a:lstStyle/>
        <a:p>
          <a:r>
            <a:rPr lang="en-ZA" dirty="0" smtClean="0"/>
            <a:t>Drill of new borehole or equipment of existing borehole</a:t>
          </a:r>
          <a:endParaRPr lang="en-ZA" dirty="0"/>
        </a:p>
      </dgm:t>
    </dgm:pt>
    <dgm:pt modelId="{F9ACAB45-F6DA-4687-81A5-1D90985CEEEA}" type="parTrans" cxnId="{841E1A60-EA33-44C3-A573-14D63747C55E}">
      <dgm:prSet/>
      <dgm:spPr/>
      <dgm:t>
        <a:bodyPr/>
        <a:lstStyle/>
        <a:p>
          <a:endParaRPr lang="en-ZA"/>
        </a:p>
      </dgm:t>
    </dgm:pt>
    <dgm:pt modelId="{026261A6-4920-47EC-BC67-8A2327D6B720}" type="sibTrans" cxnId="{841E1A60-EA33-44C3-A573-14D63747C55E}">
      <dgm:prSet/>
      <dgm:spPr/>
      <dgm:t>
        <a:bodyPr/>
        <a:lstStyle/>
        <a:p>
          <a:endParaRPr lang="en-ZA"/>
        </a:p>
      </dgm:t>
    </dgm:pt>
    <dgm:pt modelId="{8E899598-AC59-4ECC-B7F5-0FD03DE1DFCB}">
      <dgm:prSet phldrT="[Text]"/>
      <dgm:spPr/>
      <dgm:t>
        <a:bodyPr/>
        <a:lstStyle/>
        <a:p>
          <a:r>
            <a:rPr lang="en-ZA" dirty="0" smtClean="0"/>
            <a:t>Internal intervention with the water treatment plant (Completed)</a:t>
          </a:r>
          <a:endParaRPr lang="en-ZA" dirty="0"/>
        </a:p>
      </dgm:t>
    </dgm:pt>
    <dgm:pt modelId="{F4546F3C-7CC4-418B-B619-DE379CBEE424}" type="parTrans" cxnId="{05EC3130-2E25-49B0-8AF8-02C1F7FFA348}">
      <dgm:prSet/>
      <dgm:spPr/>
      <dgm:t>
        <a:bodyPr/>
        <a:lstStyle/>
        <a:p>
          <a:endParaRPr lang="en-ZA"/>
        </a:p>
      </dgm:t>
    </dgm:pt>
    <dgm:pt modelId="{135603EE-0C50-4994-A831-2E453CB7C667}" type="sibTrans" cxnId="{05EC3130-2E25-49B0-8AF8-02C1F7FFA348}">
      <dgm:prSet/>
      <dgm:spPr/>
      <dgm:t>
        <a:bodyPr/>
        <a:lstStyle/>
        <a:p>
          <a:endParaRPr lang="en-ZA"/>
        </a:p>
      </dgm:t>
    </dgm:pt>
    <dgm:pt modelId="{F7322403-BC01-4AF4-9A67-82BB03A6DDF5}">
      <dgm:prSet phldrT="[Text]"/>
      <dgm:spPr/>
      <dgm:t>
        <a:bodyPr/>
        <a:lstStyle/>
        <a:p>
          <a:r>
            <a:rPr lang="en-ZA" dirty="0" err="1" smtClean="0"/>
            <a:t>Bloekomlaan</a:t>
          </a:r>
          <a:r>
            <a:rPr lang="en-ZA" dirty="0" smtClean="0"/>
            <a:t> Reservoir Repairs WSIG Funding</a:t>
          </a:r>
          <a:endParaRPr lang="en-ZA" dirty="0"/>
        </a:p>
      </dgm:t>
    </dgm:pt>
    <dgm:pt modelId="{EE519DC6-438B-40A9-A6EA-551603E2CE4C}" type="parTrans" cxnId="{7E073625-76BF-490C-9807-666776012343}">
      <dgm:prSet/>
      <dgm:spPr/>
      <dgm:t>
        <a:bodyPr/>
        <a:lstStyle/>
        <a:p>
          <a:endParaRPr lang="en-ZA"/>
        </a:p>
      </dgm:t>
    </dgm:pt>
    <dgm:pt modelId="{0358CAA9-2482-42CD-8DFD-AE8E6CC8FF03}" type="sibTrans" cxnId="{7E073625-76BF-490C-9807-666776012343}">
      <dgm:prSet/>
      <dgm:spPr/>
      <dgm:t>
        <a:bodyPr/>
        <a:lstStyle/>
        <a:p>
          <a:endParaRPr lang="en-ZA"/>
        </a:p>
      </dgm:t>
    </dgm:pt>
    <dgm:pt modelId="{DC460666-4970-468A-86A3-B1FCFB227ECE}">
      <dgm:prSet phldrT="[Text]"/>
      <dgm:spPr/>
      <dgm:t>
        <a:bodyPr/>
        <a:lstStyle/>
        <a:p>
          <a:r>
            <a:rPr lang="en-ZA" dirty="0" smtClean="0"/>
            <a:t>Refurbishment of raw water </a:t>
          </a:r>
          <a:r>
            <a:rPr lang="en-ZA" smtClean="0"/>
            <a:t>supply pipeline  </a:t>
          </a:r>
          <a:endParaRPr lang="en-ZA" dirty="0"/>
        </a:p>
      </dgm:t>
    </dgm:pt>
    <dgm:pt modelId="{458CA1AC-76E2-4721-9420-BDB32A931EC5}" type="parTrans" cxnId="{B9F978B1-2D6C-41B0-A13C-25AB34719F17}">
      <dgm:prSet/>
      <dgm:spPr/>
      <dgm:t>
        <a:bodyPr/>
        <a:lstStyle/>
        <a:p>
          <a:endParaRPr lang="en-ZA"/>
        </a:p>
      </dgm:t>
    </dgm:pt>
    <dgm:pt modelId="{8A4EB6F1-26D0-4D78-9F13-175CA71A746A}" type="sibTrans" cxnId="{B9F978B1-2D6C-41B0-A13C-25AB34719F17}">
      <dgm:prSet/>
      <dgm:spPr/>
      <dgm:t>
        <a:bodyPr/>
        <a:lstStyle/>
        <a:p>
          <a:endParaRPr lang="en-ZA"/>
        </a:p>
      </dgm:t>
    </dgm:pt>
    <dgm:pt modelId="{A44FF5D8-86BF-4DFB-920D-A2F1F10364A4}">
      <dgm:prSet phldrT="[Text]"/>
      <dgm:spPr/>
      <dgm:t>
        <a:bodyPr/>
        <a:lstStyle/>
        <a:p>
          <a:r>
            <a:rPr lang="en-ZA" dirty="0" smtClean="0"/>
            <a:t>Source Funding - Boreholes</a:t>
          </a:r>
          <a:endParaRPr lang="en-ZA" dirty="0"/>
        </a:p>
      </dgm:t>
    </dgm:pt>
    <dgm:pt modelId="{F2D21E20-5725-4D04-80C3-BB9409CEC96E}" type="sibTrans" cxnId="{3FA23E38-FC37-4C8D-A5E7-EC8CAE503E1E}">
      <dgm:prSet/>
      <dgm:spPr/>
      <dgm:t>
        <a:bodyPr/>
        <a:lstStyle/>
        <a:p>
          <a:endParaRPr lang="en-ZA"/>
        </a:p>
      </dgm:t>
    </dgm:pt>
    <dgm:pt modelId="{49E37DBD-2962-4D94-8665-087BE55F57DE}" type="parTrans" cxnId="{3FA23E38-FC37-4C8D-A5E7-EC8CAE503E1E}">
      <dgm:prSet/>
      <dgm:spPr/>
      <dgm:t>
        <a:bodyPr/>
        <a:lstStyle/>
        <a:p>
          <a:endParaRPr lang="en-ZA"/>
        </a:p>
      </dgm:t>
    </dgm:pt>
    <dgm:pt modelId="{AF183AB0-8B47-4078-8D0D-6AEE1CCEB776}" type="pres">
      <dgm:prSet presAssocID="{251F4015-EA25-46C9-B285-B51BD89D27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235DA7E-1389-4862-9AF4-DAC3FFF00E7C}" type="pres">
      <dgm:prSet presAssocID="{807337E6-7B37-4342-ADD7-B0C8BD552C9F}" presName="composite" presStyleCnt="0"/>
      <dgm:spPr/>
    </dgm:pt>
    <dgm:pt modelId="{B2755EB2-319A-4263-8C41-8ECC5F889C49}" type="pres">
      <dgm:prSet presAssocID="{807337E6-7B37-4342-ADD7-B0C8BD552C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0726EC-0541-41E2-870E-4ADBD2EFB759}" type="pres">
      <dgm:prSet presAssocID="{807337E6-7B37-4342-ADD7-B0C8BD552C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4DB7317-2A34-463A-9750-E660D1C344D4}" type="pres">
      <dgm:prSet presAssocID="{B0FBCF98-4728-449F-943C-92741D08F0B3}" presName="sp" presStyleCnt="0"/>
      <dgm:spPr/>
    </dgm:pt>
    <dgm:pt modelId="{32909F2B-9B92-4946-BFED-5AF72F43F5D6}" type="pres">
      <dgm:prSet presAssocID="{0469CA1F-DFDD-442F-896D-0FEA15F4813F}" presName="composite" presStyleCnt="0"/>
      <dgm:spPr/>
    </dgm:pt>
    <dgm:pt modelId="{9F0AB8DE-6083-4738-A1FF-7E1515A140CB}" type="pres">
      <dgm:prSet presAssocID="{0469CA1F-DFDD-442F-896D-0FEA15F481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FE90B3-0661-4D57-977D-4BD216D7F9D4}" type="pres">
      <dgm:prSet presAssocID="{0469CA1F-DFDD-442F-896D-0FEA15F481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6ECF24-FBA1-45C2-A66C-AB55B174A78C}" type="pres">
      <dgm:prSet presAssocID="{3D9335EC-8644-40A9-9B69-DDB45C5D6201}" presName="sp" presStyleCnt="0"/>
      <dgm:spPr/>
    </dgm:pt>
    <dgm:pt modelId="{62BFE5BE-13FC-4034-AA8B-BBC7769B8BAB}" type="pres">
      <dgm:prSet presAssocID="{51326F0F-9CF3-4552-B80E-644C83ECBB52}" presName="composite" presStyleCnt="0"/>
      <dgm:spPr/>
    </dgm:pt>
    <dgm:pt modelId="{25B23E28-3B06-4E3E-AC08-633E943F95AA}" type="pres">
      <dgm:prSet presAssocID="{51326F0F-9CF3-4552-B80E-644C83ECBB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CC73E4-7110-4AFD-A6E0-1F66CA4DA898}" type="pres">
      <dgm:prSet presAssocID="{51326F0F-9CF3-4552-B80E-644C83ECBB5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AD0FAFC-EC97-4E9B-95BD-970E1A4841BB}" srcId="{0469CA1F-DFDD-442F-896D-0FEA15F4813F}" destId="{757EB8A4-A6B4-4060-9880-EC686BCC75C3}" srcOrd="0" destOrd="0" parTransId="{FB2AFB50-4A62-4DE4-9520-97D5A5B68ABA}" sibTransId="{59806787-B154-4AD4-8566-C78255EA1492}"/>
    <dgm:cxn modelId="{B7FD876C-BF75-4972-8127-B34DB9F891A0}" type="presOf" srcId="{A44FF5D8-86BF-4DFB-920D-A2F1F10364A4}" destId="{F5CC73E4-7110-4AFD-A6E0-1F66CA4DA898}" srcOrd="0" destOrd="2" presId="urn:microsoft.com/office/officeart/2005/8/layout/chevron2"/>
    <dgm:cxn modelId="{C71407A0-C097-4931-8023-29C76E0FD1A2}" type="presOf" srcId="{AE617D85-986E-4AF7-AEF7-E4F13F809A42}" destId="{88FE90B3-0661-4D57-977D-4BD216D7F9D4}" srcOrd="0" destOrd="1" presId="urn:microsoft.com/office/officeart/2005/8/layout/chevron2"/>
    <dgm:cxn modelId="{337ED66C-6D7F-4405-8D20-1425E2F44BF5}" srcId="{807337E6-7B37-4342-ADD7-B0C8BD552C9F}" destId="{4E6703AD-2081-4899-B19E-99CEC3819EE3}" srcOrd="1" destOrd="0" parTransId="{37209D12-C73C-4BDC-A307-CDA46818A940}" sibTransId="{097970B3-97FD-4D28-83CE-5BE4564DA3FC}"/>
    <dgm:cxn modelId="{B9F978B1-2D6C-41B0-A13C-25AB34719F17}" srcId="{51326F0F-9CF3-4552-B80E-644C83ECBB52}" destId="{DC460666-4970-468A-86A3-B1FCFB227ECE}" srcOrd="5" destOrd="0" parTransId="{458CA1AC-76E2-4721-9420-BDB32A931EC5}" sibTransId="{8A4EB6F1-26D0-4D78-9F13-175CA71A746A}"/>
    <dgm:cxn modelId="{3D9F6004-1B62-4C84-B85B-41E2390D4418}" srcId="{807337E6-7B37-4342-ADD7-B0C8BD552C9F}" destId="{93E35F41-256E-4154-A050-77EA1C6935A9}" srcOrd="4" destOrd="0" parTransId="{8A0A66A8-9B02-483A-8524-18F0A4C4E929}" sibTransId="{FE56B3B6-4389-4AA8-84B3-87FF9C3CFA89}"/>
    <dgm:cxn modelId="{911773B5-83B8-4F53-A568-DC83F8EBC87D}" type="presOf" srcId="{807337E6-7B37-4342-ADD7-B0C8BD552C9F}" destId="{B2755EB2-319A-4263-8C41-8ECC5F889C49}" srcOrd="0" destOrd="0" presId="urn:microsoft.com/office/officeart/2005/8/layout/chevron2"/>
    <dgm:cxn modelId="{0165437E-355D-4E64-98D3-AB9D831F0FF8}" srcId="{251F4015-EA25-46C9-B285-B51BD89D2754}" destId="{0469CA1F-DFDD-442F-896D-0FEA15F4813F}" srcOrd="1" destOrd="0" parTransId="{084F863D-E4F1-4FF3-84C5-E02A7C362810}" sibTransId="{3D9335EC-8644-40A9-9B69-DDB45C5D6201}"/>
    <dgm:cxn modelId="{CD50CC0C-FE36-4BA4-9682-D2F540ADE6AF}" type="presOf" srcId="{6DFA114E-6CB4-4F63-8CFD-B583EDB7BE82}" destId="{CC0726EC-0541-41E2-870E-4ADBD2EFB759}" srcOrd="0" destOrd="0" presId="urn:microsoft.com/office/officeart/2005/8/layout/chevron2"/>
    <dgm:cxn modelId="{4666AFDD-0ACA-4A64-84A2-54A05B0DD066}" srcId="{0469CA1F-DFDD-442F-896D-0FEA15F4813F}" destId="{AE617D85-986E-4AF7-AEF7-E4F13F809A42}" srcOrd="1" destOrd="0" parTransId="{5B6C4F82-1EE5-4BAD-9F2F-C1613AC41A21}" sibTransId="{73867595-CC64-4236-8849-BEDF4AE1B9B4}"/>
    <dgm:cxn modelId="{DC651A1A-9123-46EE-AA5D-C18FD30DFEA9}" srcId="{51326F0F-9CF3-4552-B80E-644C83ECBB52}" destId="{7AD34BE7-218E-4BB4-A3F5-C962F2E8DB2B}" srcOrd="0" destOrd="0" parTransId="{E13F5692-FE00-4C4F-A542-5A1F2C84FF5C}" sibTransId="{B7DF56F3-59B1-45E1-93B8-0D5364A4E399}"/>
    <dgm:cxn modelId="{8FFC0A0C-DBA6-4509-A968-519056E66454}" type="presOf" srcId="{0469CA1F-DFDD-442F-896D-0FEA15F4813F}" destId="{9F0AB8DE-6083-4738-A1FF-7E1515A140CB}" srcOrd="0" destOrd="0" presId="urn:microsoft.com/office/officeart/2005/8/layout/chevron2"/>
    <dgm:cxn modelId="{3FA23E38-FC37-4C8D-A5E7-EC8CAE503E1E}" srcId="{51326F0F-9CF3-4552-B80E-644C83ECBB52}" destId="{A44FF5D8-86BF-4DFB-920D-A2F1F10364A4}" srcOrd="2" destOrd="0" parTransId="{49E37DBD-2962-4D94-8665-087BE55F57DE}" sibTransId="{F2D21E20-5725-4D04-80C3-BB9409CEC96E}"/>
    <dgm:cxn modelId="{5BDF104E-B38E-4684-979E-4E16601B5AA6}" srcId="{251F4015-EA25-46C9-B285-B51BD89D2754}" destId="{51326F0F-9CF3-4552-B80E-644C83ECBB52}" srcOrd="2" destOrd="0" parTransId="{11706423-A811-4D5E-A6BA-06EC9167225A}" sibTransId="{CA4FB557-6EF3-488F-BD85-2AF8406E518F}"/>
    <dgm:cxn modelId="{63FAA6DD-F09B-4154-837A-6E5CC8836694}" type="presOf" srcId="{51326F0F-9CF3-4552-B80E-644C83ECBB52}" destId="{25B23E28-3B06-4E3E-AC08-633E943F95AA}" srcOrd="0" destOrd="0" presId="urn:microsoft.com/office/officeart/2005/8/layout/chevron2"/>
    <dgm:cxn modelId="{7E073625-76BF-490C-9807-666776012343}" srcId="{51326F0F-9CF3-4552-B80E-644C83ECBB52}" destId="{F7322403-BC01-4AF4-9A67-82BB03A6DDF5}" srcOrd="4" destOrd="0" parTransId="{EE519DC6-438B-40A9-A6EA-551603E2CE4C}" sibTransId="{0358CAA9-2482-42CD-8DFD-AE8E6CC8FF03}"/>
    <dgm:cxn modelId="{44764061-A14F-46F9-AE68-07B3724F628D}" type="presOf" srcId="{7AD34BE7-218E-4BB4-A3F5-C962F2E8DB2B}" destId="{F5CC73E4-7110-4AFD-A6E0-1F66CA4DA898}" srcOrd="0" destOrd="0" presId="urn:microsoft.com/office/officeart/2005/8/layout/chevron2"/>
    <dgm:cxn modelId="{841E1A60-EA33-44C3-A573-14D63747C55E}" srcId="{51326F0F-9CF3-4552-B80E-644C83ECBB52}" destId="{F427CB43-E084-4C16-ACB2-0A46411A77D1}" srcOrd="1" destOrd="0" parTransId="{F9ACAB45-F6DA-4687-81A5-1D90985CEEEA}" sibTransId="{026261A6-4920-47EC-BC67-8A2327D6B720}"/>
    <dgm:cxn modelId="{53695C40-517A-4B6D-91E7-F9487C86398D}" type="presOf" srcId="{4BA71F61-302B-4DD9-9A82-E02629FE148F}" destId="{CC0726EC-0541-41E2-870E-4ADBD2EFB759}" srcOrd="0" destOrd="3" presId="urn:microsoft.com/office/officeart/2005/8/layout/chevron2"/>
    <dgm:cxn modelId="{70320B2F-CA6E-4798-99BF-3D7B6C1CC106}" type="presOf" srcId="{F7322403-BC01-4AF4-9A67-82BB03A6DDF5}" destId="{F5CC73E4-7110-4AFD-A6E0-1F66CA4DA898}" srcOrd="0" destOrd="4" presId="urn:microsoft.com/office/officeart/2005/8/layout/chevron2"/>
    <dgm:cxn modelId="{989F3FCE-7977-4C84-80B2-763DC88CE162}" type="presOf" srcId="{F427CB43-E084-4C16-ACB2-0A46411A77D1}" destId="{F5CC73E4-7110-4AFD-A6E0-1F66CA4DA898}" srcOrd="0" destOrd="1" presId="urn:microsoft.com/office/officeart/2005/8/layout/chevron2"/>
    <dgm:cxn modelId="{2825CD1C-1004-4B67-ACA4-C02381629651}" type="presOf" srcId="{DC460666-4970-468A-86A3-B1FCFB227ECE}" destId="{F5CC73E4-7110-4AFD-A6E0-1F66CA4DA898}" srcOrd="0" destOrd="5" presId="urn:microsoft.com/office/officeart/2005/8/layout/chevron2"/>
    <dgm:cxn modelId="{FDD53138-8A1E-4802-95B4-6D4CBACC79AE}" srcId="{807337E6-7B37-4342-ADD7-B0C8BD552C9F}" destId="{6DFA114E-6CB4-4F63-8CFD-B583EDB7BE82}" srcOrd="0" destOrd="0" parTransId="{0357C544-F9F5-4F59-AD3A-A7D21702386B}" sibTransId="{69DFBC8A-4507-4E46-B87E-817E11CEE1BA}"/>
    <dgm:cxn modelId="{CDB07A16-3B00-4297-BD5F-DE6E5792C059}" srcId="{251F4015-EA25-46C9-B285-B51BD89D2754}" destId="{807337E6-7B37-4342-ADD7-B0C8BD552C9F}" srcOrd="0" destOrd="0" parTransId="{1B884653-D3BD-40AE-A042-25FBDF28A552}" sibTransId="{B0FBCF98-4728-449F-943C-92741D08F0B3}"/>
    <dgm:cxn modelId="{05EC3130-2E25-49B0-8AF8-02C1F7FFA348}" srcId="{51326F0F-9CF3-4552-B80E-644C83ECBB52}" destId="{8E899598-AC59-4ECC-B7F5-0FD03DE1DFCB}" srcOrd="3" destOrd="0" parTransId="{F4546F3C-7CC4-418B-B619-DE379CBEE424}" sibTransId="{135603EE-0C50-4994-A831-2E453CB7C667}"/>
    <dgm:cxn modelId="{F31F0DD1-73AD-4DE3-A35C-5EA5B2E8EA0B}" type="presOf" srcId="{CFC82AD4-630E-4A62-8AC6-2C6ACFF050F3}" destId="{CC0726EC-0541-41E2-870E-4ADBD2EFB759}" srcOrd="0" destOrd="2" presId="urn:microsoft.com/office/officeart/2005/8/layout/chevron2"/>
    <dgm:cxn modelId="{8ADDD977-DC49-49DF-9D60-5D44C3EC983E}" type="presOf" srcId="{251F4015-EA25-46C9-B285-B51BD89D2754}" destId="{AF183AB0-8B47-4078-8D0D-6AEE1CCEB776}" srcOrd="0" destOrd="0" presId="urn:microsoft.com/office/officeart/2005/8/layout/chevron2"/>
    <dgm:cxn modelId="{24FD470D-220D-47C2-B6B7-48B0233FBBE8}" srcId="{807337E6-7B37-4342-ADD7-B0C8BD552C9F}" destId="{CFC82AD4-630E-4A62-8AC6-2C6ACFF050F3}" srcOrd="2" destOrd="0" parTransId="{6726096D-338D-46E3-AE65-FA343A023C71}" sibTransId="{6B624E9C-0237-419D-84AB-510B3CECD062}"/>
    <dgm:cxn modelId="{5E636791-0B9A-42FC-92FA-4CD4567C896E}" type="presOf" srcId="{93E35F41-256E-4154-A050-77EA1C6935A9}" destId="{CC0726EC-0541-41E2-870E-4ADBD2EFB759}" srcOrd="0" destOrd="4" presId="urn:microsoft.com/office/officeart/2005/8/layout/chevron2"/>
    <dgm:cxn modelId="{9FB72205-F1C6-483D-A5C3-00AC5C4B56DB}" type="presOf" srcId="{4E6703AD-2081-4899-B19E-99CEC3819EE3}" destId="{CC0726EC-0541-41E2-870E-4ADBD2EFB759}" srcOrd="0" destOrd="1" presId="urn:microsoft.com/office/officeart/2005/8/layout/chevron2"/>
    <dgm:cxn modelId="{C269C6ED-814C-4FD6-8127-D4FA8B8614BA}" srcId="{807337E6-7B37-4342-ADD7-B0C8BD552C9F}" destId="{4BA71F61-302B-4DD9-9A82-E02629FE148F}" srcOrd="3" destOrd="0" parTransId="{C74101D1-CA98-404E-B14E-850A5ACAF5E0}" sibTransId="{69BBE4BD-E120-4B5E-AE48-84971527BCC6}"/>
    <dgm:cxn modelId="{DBDFE9EC-DE6C-4877-9711-DB06863A3376}" type="presOf" srcId="{8E899598-AC59-4ECC-B7F5-0FD03DE1DFCB}" destId="{F5CC73E4-7110-4AFD-A6E0-1F66CA4DA898}" srcOrd="0" destOrd="3" presId="urn:microsoft.com/office/officeart/2005/8/layout/chevron2"/>
    <dgm:cxn modelId="{DC759F51-8A70-409C-83F9-BC61384E5EA7}" type="presOf" srcId="{757EB8A4-A6B4-4060-9880-EC686BCC75C3}" destId="{88FE90B3-0661-4D57-977D-4BD216D7F9D4}" srcOrd="0" destOrd="0" presId="urn:microsoft.com/office/officeart/2005/8/layout/chevron2"/>
    <dgm:cxn modelId="{CB65CBD5-4B0A-428C-8CBD-A5528AF344AE}" type="presParOf" srcId="{AF183AB0-8B47-4078-8D0D-6AEE1CCEB776}" destId="{9235DA7E-1389-4862-9AF4-DAC3FFF00E7C}" srcOrd="0" destOrd="0" presId="urn:microsoft.com/office/officeart/2005/8/layout/chevron2"/>
    <dgm:cxn modelId="{AB8B0E3F-E802-471D-8141-258AB8401803}" type="presParOf" srcId="{9235DA7E-1389-4862-9AF4-DAC3FFF00E7C}" destId="{B2755EB2-319A-4263-8C41-8ECC5F889C49}" srcOrd="0" destOrd="0" presId="urn:microsoft.com/office/officeart/2005/8/layout/chevron2"/>
    <dgm:cxn modelId="{60095E64-F23C-4C29-8797-CC8B12D9725A}" type="presParOf" srcId="{9235DA7E-1389-4862-9AF4-DAC3FFF00E7C}" destId="{CC0726EC-0541-41E2-870E-4ADBD2EFB759}" srcOrd="1" destOrd="0" presId="urn:microsoft.com/office/officeart/2005/8/layout/chevron2"/>
    <dgm:cxn modelId="{D1FE6883-CC96-4CA1-AF0C-4C45F7806579}" type="presParOf" srcId="{AF183AB0-8B47-4078-8D0D-6AEE1CCEB776}" destId="{14DB7317-2A34-463A-9750-E660D1C344D4}" srcOrd="1" destOrd="0" presId="urn:microsoft.com/office/officeart/2005/8/layout/chevron2"/>
    <dgm:cxn modelId="{B94E5B11-B389-46AA-8C8E-063211A6D7B0}" type="presParOf" srcId="{AF183AB0-8B47-4078-8D0D-6AEE1CCEB776}" destId="{32909F2B-9B92-4946-BFED-5AF72F43F5D6}" srcOrd="2" destOrd="0" presId="urn:microsoft.com/office/officeart/2005/8/layout/chevron2"/>
    <dgm:cxn modelId="{01FEA225-A88E-49B2-AAC6-5E85AECF0A9F}" type="presParOf" srcId="{32909F2B-9B92-4946-BFED-5AF72F43F5D6}" destId="{9F0AB8DE-6083-4738-A1FF-7E1515A140CB}" srcOrd="0" destOrd="0" presId="urn:microsoft.com/office/officeart/2005/8/layout/chevron2"/>
    <dgm:cxn modelId="{3E429BB7-FB84-4AB1-9CBE-E67BDA1A47B2}" type="presParOf" srcId="{32909F2B-9B92-4946-BFED-5AF72F43F5D6}" destId="{88FE90B3-0661-4D57-977D-4BD216D7F9D4}" srcOrd="1" destOrd="0" presId="urn:microsoft.com/office/officeart/2005/8/layout/chevron2"/>
    <dgm:cxn modelId="{B17ABA99-A244-46C7-934E-D7CF1432C552}" type="presParOf" srcId="{AF183AB0-8B47-4078-8D0D-6AEE1CCEB776}" destId="{CE6ECF24-FBA1-45C2-A66C-AB55B174A78C}" srcOrd="3" destOrd="0" presId="urn:microsoft.com/office/officeart/2005/8/layout/chevron2"/>
    <dgm:cxn modelId="{68BA5CC5-A1C9-4FA8-B242-0E0086AACB53}" type="presParOf" srcId="{AF183AB0-8B47-4078-8D0D-6AEE1CCEB776}" destId="{62BFE5BE-13FC-4034-AA8B-BBC7769B8BAB}" srcOrd="4" destOrd="0" presId="urn:microsoft.com/office/officeart/2005/8/layout/chevron2"/>
    <dgm:cxn modelId="{ECD17364-46B4-4A85-A680-550D348DB2C6}" type="presParOf" srcId="{62BFE5BE-13FC-4034-AA8B-BBC7769B8BAB}" destId="{25B23E28-3B06-4E3E-AC08-633E943F95AA}" srcOrd="0" destOrd="0" presId="urn:microsoft.com/office/officeart/2005/8/layout/chevron2"/>
    <dgm:cxn modelId="{6C45D7B8-80D7-4FFB-98F0-8670E2FA3261}" type="presParOf" srcId="{62BFE5BE-13FC-4034-AA8B-BBC7769B8BAB}" destId="{F5CC73E4-7110-4AFD-A6E0-1F66CA4DA8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89DBAF-4223-4FC8-8EB5-A79D9B7D9FD3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865109-9340-465B-A5DF-A5599D81C18E}">
      <dgm:prSet phldrT="[Text]"/>
      <dgm:spPr>
        <a:effectLst>
          <a:glow rad="101600">
            <a:srgbClr val="00B050">
              <a:alpha val="60000"/>
            </a:srgbClr>
          </a:glow>
        </a:effectLst>
      </dgm:spPr>
      <dgm:t>
        <a:bodyPr/>
        <a:lstStyle/>
        <a:p>
          <a:r>
            <a:rPr lang="en-US" b="1" dirty="0" smtClean="0"/>
            <a:t>Water meter repair program – Update </a:t>
          </a:r>
          <a:endParaRPr lang="en-US" dirty="0"/>
        </a:p>
      </dgm:t>
    </dgm:pt>
    <dgm:pt modelId="{34C7D882-7E32-4AB1-A818-9EBCA4D3C1E9}" type="parTrans" cxnId="{B89B72C0-DDBD-417A-8A0D-8B2A5741A2AD}">
      <dgm:prSet/>
      <dgm:spPr/>
      <dgm:t>
        <a:bodyPr/>
        <a:lstStyle/>
        <a:p>
          <a:endParaRPr lang="en-US"/>
        </a:p>
      </dgm:t>
    </dgm:pt>
    <dgm:pt modelId="{CDECD698-8D2D-4B39-BE1D-AC4BAA03BFBB}" type="sibTrans" cxnId="{B89B72C0-DDBD-417A-8A0D-8B2A5741A2AD}">
      <dgm:prSet/>
      <dgm:spPr/>
      <dgm:t>
        <a:bodyPr/>
        <a:lstStyle/>
        <a:p>
          <a:endParaRPr lang="en-US"/>
        </a:p>
      </dgm:t>
    </dgm:pt>
    <dgm:pt modelId="{D0CE0DA8-2C6C-4751-B3EC-7F8EE455A334}">
      <dgm:prSet phldrT="[Text]"/>
      <dgm:spPr>
        <a:effectLst>
          <a:glow rad="101600">
            <a:srgbClr val="00B050">
              <a:alpha val="60000"/>
            </a:srgbClr>
          </a:glow>
        </a:effectLst>
      </dgm:spPr>
      <dgm:t>
        <a:bodyPr/>
        <a:lstStyle/>
        <a:p>
          <a:r>
            <a:rPr lang="en-US" b="1" dirty="0" smtClean="0"/>
            <a:t>Water meter audit and repairs – R1 mil from PT</a:t>
          </a:r>
          <a:endParaRPr lang="en-US" dirty="0"/>
        </a:p>
      </dgm:t>
    </dgm:pt>
    <dgm:pt modelId="{3BF734C9-FD13-4089-8A00-04EECD0D0D29}" type="parTrans" cxnId="{2EC2AB50-65FC-454A-A83C-7ABF96D9BEA6}">
      <dgm:prSet/>
      <dgm:spPr/>
      <dgm:t>
        <a:bodyPr/>
        <a:lstStyle/>
        <a:p>
          <a:endParaRPr lang="en-US"/>
        </a:p>
      </dgm:t>
    </dgm:pt>
    <dgm:pt modelId="{9562C703-B434-46C3-8E2C-98DBE694F653}" type="sibTrans" cxnId="{2EC2AB50-65FC-454A-A83C-7ABF96D9BEA6}">
      <dgm:prSet/>
      <dgm:spPr/>
      <dgm:t>
        <a:bodyPr/>
        <a:lstStyle/>
        <a:p>
          <a:endParaRPr lang="en-US"/>
        </a:p>
      </dgm:t>
    </dgm:pt>
    <dgm:pt modelId="{1E563EC0-75A8-4921-AC09-E7B25F224A0E}">
      <dgm:prSet phldrT="[Text]"/>
      <dgm:spPr>
        <a:effectLst>
          <a:glow rad="101600">
            <a:srgbClr val="00B050">
              <a:alpha val="60000"/>
            </a:srgbClr>
          </a:glow>
        </a:effectLst>
      </dgm:spPr>
      <dgm:t>
        <a:bodyPr/>
        <a:lstStyle/>
        <a:p>
          <a:r>
            <a:rPr lang="en-US" b="1" dirty="0" smtClean="0"/>
            <a:t>Water restriction in all towns – (Levels)</a:t>
          </a:r>
        </a:p>
        <a:p>
          <a:r>
            <a:rPr lang="en-US" b="1" dirty="0" err="1" smtClean="0"/>
            <a:t>Ladismith</a:t>
          </a:r>
          <a:r>
            <a:rPr lang="en-US" b="1" dirty="0" smtClean="0"/>
            <a:t> level 4, </a:t>
          </a:r>
          <a:r>
            <a:rPr lang="en-US" b="1" dirty="0" err="1" smtClean="0"/>
            <a:t>Calitzdorp</a:t>
          </a:r>
          <a:r>
            <a:rPr lang="en-US" b="1" dirty="0" smtClean="0"/>
            <a:t> level 4, </a:t>
          </a:r>
          <a:r>
            <a:rPr lang="en-US" b="1" dirty="0" err="1" smtClean="0"/>
            <a:t>Zoar</a:t>
          </a:r>
          <a:r>
            <a:rPr lang="en-US" b="1" dirty="0" smtClean="0"/>
            <a:t> level 3 and Van </a:t>
          </a:r>
          <a:r>
            <a:rPr lang="en-US" b="1" dirty="0" err="1" smtClean="0"/>
            <a:t>Wyksdorp</a:t>
          </a:r>
          <a:r>
            <a:rPr lang="en-US" b="1" dirty="0" smtClean="0"/>
            <a:t> level 3</a:t>
          </a:r>
          <a:endParaRPr lang="en-US" dirty="0"/>
        </a:p>
      </dgm:t>
    </dgm:pt>
    <dgm:pt modelId="{380824C0-7C94-44A0-9785-B69A71CD81DD}" type="parTrans" cxnId="{D6319CD6-6B7E-417B-BC86-7DD25247E3E2}">
      <dgm:prSet/>
      <dgm:spPr/>
      <dgm:t>
        <a:bodyPr/>
        <a:lstStyle/>
        <a:p>
          <a:endParaRPr lang="en-US"/>
        </a:p>
      </dgm:t>
    </dgm:pt>
    <dgm:pt modelId="{BD941F78-3881-4986-9006-00946A355ABD}" type="sibTrans" cxnId="{D6319CD6-6B7E-417B-BC86-7DD25247E3E2}">
      <dgm:prSet/>
      <dgm:spPr/>
      <dgm:t>
        <a:bodyPr/>
        <a:lstStyle/>
        <a:p>
          <a:endParaRPr lang="en-US"/>
        </a:p>
      </dgm:t>
    </dgm:pt>
    <dgm:pt modelId="{8321B521-5F41-4A08-ABB5-D7712280B0EA}">
      <dgm:prSet/>
      <dgm:spPr>
        <a:effectLst>
          <a:glow rad="101600">
            <a:srgbClr val="00B050">
              <a:alpha val="40000"/>
            </a:srgbClr>
          </a:glow>
        </a:effectLst>
      </dgm:spPr>
      <dgm:t>
        <a:bodyPr/>
        <a:lstStyle/>
        <a:p>
          <a:r>
            <a:rPr lang="en-ZA" b="1" dirty="0" smtClean="0"/>
            <a:t>Awareness campaigns launched </a:t>
          </a:r>
          <a:endParaRPr lang="en-ZA" b="1" dirty="0"/>
        </a:p>
      </dgm:t>
    </dgm:pt>
    <dgm:pt modelId="{5F0ACFC3-D8FF-4500-91EF-AE14DEF63AD6}" type="parTrans" cxnId="{61B8BEEF-085C-49EB-9602-C9A06B8CA467}">
      <dgm:prSet/>
      <dgm:spPr/>
      <dgm:t>
        <a:bodyPr/>
        <a:lstStyle/>
        <a:p>
          <a:endParaRPr lang="en-ZA"/>
        </a:p>
      </dgm:t>
    </dgm:pt>
    <dgm:pt modelId="{FAB7A6B6-603C-4EC2-B7AD-98D0AF02281D}" type="sibTrans" cxnId="{61B8BEEF-085C-49EB-9602-C9A06B8CA467}">
      <dgm:prSet/>
      <dgm:spPr/>
      <dgm:t>
        <a:bodyPr/>
        <a:lstStyle/>
        <a:p>
          <a:endParaRPr lang="en-ZA"/>
        </a:p>
      </dgm:t>
    </dgm:pt>
    <dgm:pt modelId="{79C6FD42-40AD-4551-8797-55CDF20BF1F8}">
      <dgm:prSet/>
      <dgm:spPr>
        <a:effectLst>
          <a:glow rad="101600">
            <a:srgbClr val="00B050">
              <a:alpha val="40000"/>
            </a:srgbClr>
          </a:glow>
        </a:effectLst>
      </dgm:spPr>
      <dgm:t>
        <a:bodyPr/>
        <a:lstStyle/>
        <a:p>
          <a:r>
            <a:rPr lang="en-ZA" b="1" dirty="0" smtClean="0"/>
            <a:t>Contingency plan for day zero – Disaster Management </a:t>
          </a:r>
          <a:endParaRPr lang="en-ZA" b="1" dirty="0"/>
        </a:p>
      </dgm:t>
    </dgm:pt>
    <dgm:pt modelId="{6BF6B86E-E2CD-4CF2-9345-0CEA4A8AC2BF}" type="parTrans" cxnId="{06DAAED8-38CF-4EA9-8BD0-CB551962E53F}">
      <dgm:prSet/>
      <dgm:spPr/>
      <dgm:t>
        <a:bodyPr/>
        <a:lstStyle/>
        <a:p>
          <a:endParaRPr lang="en-ZA"/>
        </a:p>
      </dgm:t>
    </dgm:pt>
    <dgm:pt modelId="{BB04A20F-1B47-465A-A8F7-30EFAF1ED509}" type="sibTrans" cxnId="{06DAAED8-38CF-4EA9-8BD0-CB551962E53F}">
      <dgm:prSet/>
      <dgm:spPr/>
      <dgm:t>
        <a:bodyPr/>
        <a:lstStyle/>
        <a:p>
          <a:endParaRPr lang="en-ZA"/>
        </a:p>
      </dgm:t>
    </dgm:pt>
    <dgm:pt modelId="{5562672E-B633-4291-BC9D-734464984076}" type="pres">
      <dgm:prSet presAssocID="{C889DBAF-4223-4FC8-8EB5-A79D9B7D9F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BE055D25-6F69-478B-B721-A8A3FAC93F8A}" type="pres">
      <dgm:prSet presAssocID="{C889DBAF-4223-4FC8-8EB5-A79D9B7D9FD3}" presName="Name1" presStyleCnt="0"/>
      <dgm:spPr/>
    </dgm:pt>
    <dgm:pt modelId="{B0D00455-2E03-43C9-9535-31B652C15122}" type="pres">
      <dgm:prSet presAssocID="{C889DBAF-4223-4FC8-8EB5-A79D9B7D9FD3}" presName="cycle" presStyleCnt="0"/>
      <dgm:spPr/>
    </dgm:pt>
    <dgm:pt modelId="{29CCA3BA-D417-48F4-98C9-3F54D91427C8}" type="pres">
      <dgm:prSet presAssocID="{C889DBAF-4223-4FC8-8EB5-A79D9B7D9FD3}" presName="srcNode" presStyleLbl="node1" presStyleIdx="0" presStyleCnt="5"/>
      <dgm:spPr/>
    </dgm:pt>
    <dgm:pt modelId="{DFFCBFA4-6445-48BC-B281-913E82F5C11C}" type="pres">
      <dgm:prSet presAssocID="{C889DBAF-4223-4FC8-8EB5-A79D9B7D9FD3}" presName="conn" presStyleLbl="parChTrans1D2" presStyleIdx="0" presStyleCnt="1"/>
      <dgm:spPr/>
      <dgm:t>
        <a:bodyPr/>
        <a:lstStyle/>
        <a:p>
          <a:endParaRPr lang="en-ZA"/>
        </a:p>
      </dgm:t>
    </dgm:pt>
    <dgm:pt modelId="{4B316EA4-8B9C-49AA-BE03-CE3716C86D46}" type="pres">
      <dgm:prSet presAssocID="{C889DBAF-4223-4FC8-8EB5-A79D9B7D9FD3}" presName="extraNode" presStyleLbl="node1" presStyleIdx="0" presStyleCnt="5"/>
      <dgm:spPr/>
    </dgm:pt>
    <dgm:pt modelId="{81A2D64B-769C-4487-B57B-20A72B927A86}" type="pres">
      <dgm:prSet presAssocID="{C889DBAF-4223-4FC8-8EB5-A79D9B7D9FD3}" presName="dstNode" presStyleLbl="node1" presStyleIdx="0" presStyleCnt="5"/>
      <dgm:spPr/>
    </dgm:pt>
    <dgm:pt modelId="{250A8F53-EC5E-4116-9A3B-5EB505095864}" type="pres">
      <dgm:prSet presAssocID="{B0865109-9340-465B-A5DF-A5599D81C18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6FC2-835B-4C15-926F-12E0A1EBC555}" type="pres">
      <dgm:prSet presAssocID="{B0865109-9340-465B-A5DF-A5599D81C18E}" presName="accent_1" presStyleCnt="0"/>
      <dgm:spPr/>
    </dgm:pt>
    <dgm:pt modelId="{AE0AC248-830A-4A96-BB2C-0837CEF6DB87}" type="pres">
      <dgm:prSet presAssocID="{B0865109-9340-465B-A5DF-A5599D81C18E}" presName="accentRepeatNode" presStyleLbl="solidFgAcc1" presStyleIdx="0" presStyleCnt="5"/>
      <dgm:spPr>
        <a:solidFill>
          <a:schemeClr val="accent1">
            <a:lumMod val="60000"/>
            <a:lumOff val="40000"/>
          </a:schemeClr>
        </a:solidFill>
      </dgm:spPr>
    </dgm:pt>
    <dgm:pt modelId="{033DAA31-0744-4622-B21C-E44AFC47D1B2}" type="pres">
      <dgm:prSet presAssocID="{D0CE0DA8-2C6C-4751-B3EC-7F8EE455A33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EFAA651-D71E-4C12-B93B-62DD103394AD}" type="pres">
      <dgm:prSet presAssocID="{D0CE0DA8-2C6C-4751-B3EC-7F8EE455A334}" presName="accent_2" presStyleCnt="0"/>
      <dgm:spPr/>
    </dgm:pt>
    <dgm:pt modelId="{5B3F578C-045A-4919-BF99-5C0F2F8A85F8}" type="pres">
      <dgm:prSet presAssocID="{D0CE0DA8-2C6C-4751-B3EC-7F8EE455A334}" presName="accentRepeatNode" presStyleLbl="solidFgAcc1" presStyleIdx="1" presStyleCnt="5"/>
      <dgm:spPr>
        <a:solidFill>
          <a:schemeClr val="accent1">
            <a:lumMod val="60000"/>
            <a:lumOff val="40000"/>
          </a:schemeClr>
        </a:solidFill>
      </dgm:spPr>
    </dgm:pt>
    <dgm:pt modelId="{89ED1F3E-7EF2-4E62-9AE5-684F6ED39E0B}" type="pres">
      <dgm:prSet presAssocID="{1E563EC0-75A8-4921-AC09-E7B25F224A0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F47E4B6-7B1A-4474-A742-F7390D2992EF}" type="pres">
      <dgm:prSet presAssocID="{1E563EC0-75A8-4921-AC09-E7B25F224A0E}" presName="accent_3" presStyleCnt="0"/>
      <dgm:spPr/>
    </dgm:pt>
    <dgm:pt modelId="{E4A44256-B628-400D-AC14-9F1FF2FD0201}" type="pres">
      <dgm:prSet presAssocID="{1E563EC0-75A8-4921-AC09-E7B25F224A0E}" presName="accentRepeatNode" presStyleLbl="solidFgAcc1" presStyleIdx="2" presStyleCnt="5"/>
      <dgm:spPr>
        <a:solidFill>
          <a:schemeClr val="accent1">
            <a:lumMod val="60000"/>
            <a:lumOff val="40000"/>
          </a:schemeClr>
        </a:solidFill>
      </dgm:spPr>
    </dgm:pt>
    <dgm:pt modelId="{CCD73AAD-E2D5-4D38-957E-89F456F0E35D}" type="pres">
      <dgm:prSet presAssocID="{8321B521-5F41-4A08-ABB5-D7712280B0E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1184D0E-AB23-4C25-8226-1A747902DBD5}" type="pres">
      <dgm:prSet presAssocID="{8321B521-5F41-4A08-ABB5-D7712280B0EA}" presName="accent_4" presStyleCnt="0"/>
      <dgm:spPr/>
    </dgm:pt>
    <dgm:pt modelId="{5F3D8CB7-B111-4F27-8005-DECBC825D2E2}" type="pres">
      <dgm:prSet presAssocID="{8321B521-5F41-4A08-ABB5-D7712280B0EA}" presName="accentRepeatNode" presStyleLbl="solidFgAcc1" presStyleIdx="3" presStyleCnt="5"/>
      <dgm:spPr/>
    </dgm:pt>
    <dgm:pt modelId="{2F4D99CD-E8D5-46FF-AD72-439C72F9DDAB}" type="pres">
      <dgm:prSet presAssocID="{79C6FD42-40AD-4551-8797-55CDF20BF1F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E9FE8BB-D063-4082-A78F-7AC8A093ABBD}" type="pres">
      <dgm:prSet presAssocID="{79C6FD42-40AD-4551-8797-55CDF20BF1F8}" presName="accent_5" presStyleCnt="0"/>
      <dgm:spPr/>
    </dgm:pt>
    <dgm:pt modelId="{898E34C5-441C-44F5-B79F-D97204A62D37}" type="pres">
      <dgm:prSet presAssocID="{79C6FD42-40AD-4551-8797-55CDF20BF1F8}" presName="accentRepeatNode" presStyleLbl="solidFgAcc1" presStyleIdx="4" presStyleCnt="5"/>
      <dgm:spPr/>
    </dgm:pt>
  </dgm:ptLst>
  <dgm:cxnLst>
    <dgm:cxn modelId="{C47589F1-F9A0-4274-9C44-9333B0404E67}" type="presOf" srcId="{1E563EC0-75A8-4921-AC09-E7B25F224A0E}" destId="{89ED1F3E-7EF2-4E62-9AE5-684F6ED39E0B}" srcOrd="0" destOrd="0" presId="urn:microsoft.com/office/officeart/2008/layout/VerticalCurvedList"/>
    <dgm:cxn modelId="{D6319CD6-6B7E-417B-BC86-7DD25247E3E2}" srcId="{C889DBAF-4223-4FC8-8EB5-A79D9B7D9FD3}" destId="{1E563EC0-75A8-4921-AC09-E7B25F224A0E}" srcOrd="2" destOrd="0" parTransId="{380824C0-7C94-44A0-9785-B69A71CD81DD}" sibTransId="{BD941F78-3881-4986-9006-00946A355ABD}"/>
    <dgm:cxn modelId="{B89B72C0-DDBD-417A-8A0D-8B2A5741A2AD}" srcId="{C889DBAF-4223-4FC8-8EB5-A79D9B7D9FD3}" destId="{B0865109-9340-465B-A5DF-A5599D81C18E}" srcOrd="0" destOrd="0" parTransId="{34C7D882-7E32-4AB1-A818-9EBCA4D3C1E9}" sibTransId="{CDECD698-8D2D-4B39-BE1D-AC4BAA03BFBB}"/>
    <dgm:cxn modelId="{C95796D5-F822-4355-B45A-8E95C080C0E7}" type="presOf" srcId="{B0865109-9340-465B-A5DF-A5599D81C18E}" destId="{250A8F53-EC5E-4116-9A3B-5EB505095864}" srcOrd="0" destOrd="0" presId="urn:microsoft.com/office/officeart/2008/layout/VerticalCurvedList"/>
    <dgm:cxn modelId="{214A5FA1-3CE6-42E1-AC2C-836318F506ED}" type="presOf" srcId="{8321B521-5F41-4A08-ABB5-D7712280B0EA}" destId="{CCD73AAD-E2D5-4D38-957E-89F456F0E35D}" srcOrd="0" destOrd="0" presId="urn:microsoft.com/office/officeart/2008/layout/VerticalCurvedList"/>
    <dgm:cxn modelId="{F99AA966-E76F-434B-B168-4BC5A769ADA0}" type="presOf" srcId="{C889DBAF-4223-4FC8-8EB5-A79D9B7D9FD3}" destId="{5562672E-B633-4291-BC9D-734464984076}" srcOrd="0" destOrd="0" presId="urn:microsoft.com/office/officeart/2008/layout/VerticalCurvedList"/>
    <dgm:cxn modelId="{C072198D-2C5B-43CF-AB02-8CA6EAD60AA0}" type="presOf" srcId="{79C6FD42-40AD-4551-8797-55CDF20BF1F8}" destId="{2F4D99CD-E8D5-46FF-AD72-439C72F9DDAB}" srcOrd="0" destOrd="0" presId="urn:microsoft.com/office/officeart/2008/layout/VerticalCurvedList"/>
    <dgm:cxn modelId="{AB8977BF-8B0B-4EF7-BFC5-B87C42185454}" type="presOf" srcId="{D0CE0DA8-2C6C-4751-B3EC-7F8EE455A334}" destId="{033DAA31-0744-4622-B21C-E44AFC47D1B2}" srcOrd="0" destOrd="0" presId="urn:microsoft.com/office/officeart/2008/layout/VerticalCurvedList"/>
    <dgm:cxn modelId="{06DAAED8-38CF-4EA9-8BD0-CB551962E53F}" srcId="{C889DBAF-4223-4FC8-8EB5-A79D9B7D9FD3}" destId="{79C6FD42-40AD-4551-8797-55CDF20BF1F8}" srcOrd="4" destOrd="0" parTransId="{6BF6B86E-E2CD-4CF2-9345-0CEA4A8AC2BF}" sibTransId="{BB04A20F-1B47-465A-A8F7-30EFAF1ED509}"/>
    <dgm:cxn modelId="{F00594C6-3E2C-46E4-A38D-35E4FAEB1AAD}" type="presOf" srcId="{CDECD698-8D2D-4B39-BE1D-AC4BAA03BFBB}" destId="{DFFCBFA4-6445-48BC-B281-913E82F5C11C}" srcOrd="0" destOrd="0" presId="urn:microsoft.com/office/officeart/2008/layout/VerticalCurvedList"/>
    <dgm:cxn modelId="{2EC2AB50-65FC-454A-A83C-7ABF96D9BEA6}" srcId="{C889DBAF-4223-4FC8-8EB5-A79D9B7D9FD3}" destId="{D0CE0DA8-2C6C-4751-B3EC-7F8EE455A334}" srcOrd="1" destOrd="0" parTransId="{3BF734C9-FD13-4089-8A00-04EECD0D0D29}" sibTransId="{9562C703-B434-46C3-8E2C-98DBE694F653}"/>
    <dgm:cxn modelId="{61B8BEEF-085C-49EB-9602-C9A06B8CA467}" srcId="{C889DBAF-4223-4FC8-8EB5-A79D9B7D9FD3}" destId="{8321B521-5F41-4A08-ABB5-D7712280B0EA}" srcOrd="3" destOrd="0" parTransId="{5F0ACFC3-D8FF-4500-91EF-AE14DEF63AD6}" sibTransId="{FAB7A6B6-603C-4EC2-B7AD-98D0AF02281D}"/>
    <dgm:cxn modelId="{21AE98C9-DDD8-4B89-B981-6A218B693F93}" type="presParOf" srcId="{5562672E-B633-4291-BC9D-734464984076}" destId="{BE055D25-6F69-478B-B721-A8A3FAC93F8A}" srcOrd="0" destOrd="0" presId="urn:microsoft.com/office/officeart/2008/layout/VerticalCurvedList"/>
    <dgm:cxn modelId="{67AD36B3-22D0-4FAB-8098-511D8540B019}" type="presParOf" srcId="{BE055D25-6F69-478B-B721-A8A3FAC93F8A}" destId="{B0D00455-2E03-43C9-9535-31B652C15122}" srcOrd="0" destOrd="0" presId="urn:microsoft.com/office/officeart/2008/layout/VerticalCurvedList"/>
    <dgm:cxn modelId="{F87D0AC2-7E8A-4D37-8486-55CC414CB045}" type="presParOf" srcId="{B0D00455-2E03-43C9-9535-31B652C15122}" destId="{29CCA3BA-D417-48F4-98C9-3F54D91427C8}" srcOrd="0" destOrd="0" presId="urn:microsoft.com/office/officeart/2008/layout/VerticalCurvedList"/>
    <dgm:cxn modelId="{4E64FCD6-E3AA-41E7-BF53-5D9A52918CAE}" type="presParOf" srcId="{B0D00455-2E03-43C9-9535-31B652C15122}" destId="{DFFCBFA4-6445-48BC-B281-913E82F5C11C}" srcOrd="1" destOrd="0" presId="urn:microsoft.com/office/officeart/2008/layout/VerticalCurvedList"/>
    <dgm:cxn modelId="{4776F290-35A0-4A3A-AC49-8C4D2AEB03F0}" type="presParOf" srcId="{B0D00455-2E03-43C9-9535-31B652C15122}" destId="{4B316EA4-8B9C-49AA-BE03-CE3716C86D46}" srcOrd="2" destOrd="0" presId="urn:microsoft.com/office/officeart/2008/layout/VerticalCurvedList"/>
    <dgm:cxn modelId="{2D9CB465-DAF8-46A6-93A1-AE395EA371A5}" type="presParOf" srcId="{B0D00455-2E03-43C9-9535-31B652C15122}" destId="{81A2D64B-769C-4487-B57B-20A72B927A86}" srcOrd="3" destOrd="0" presId="urn:microsoft.com/office/officeart/2008/layout/VerticalCurvedList"/>
    <dgm:cxn modelId="{A799B1AE-8F05-4237-A72F-773BBB23A5FA}" type="presParOf" srcId="{BE055D25-6F69-478B-B721-A8A3FAC93F8A}" destId="{250A8F53-EC5E-4116-9A3B-5EB505095864}" srcOrd="1" destOrd="0" presId="urn:microsoft.com/office/officeart/2008/layout/VerticalCurvedList"/>
    <dgm:cxn modelId="{ADEF3888-EB30-4321-8C89-52B21025C8E1}" type="presParOf" srcId="{BE055D25-6F69-478B-B721-A8A3FAC93F8A}" destId="{880C6FC2-835B-4C15-926F-12E0A1EBC555}" srcOrd="2" destOrd="0" presId="urn:microsoft.com/office/officeart/2008/layout/VerticalCurvedList"/>
    <dgm:cxn modelId="{33EEABC1-DEA7-4591-BC5C-932E8801FFB4}" type="presParOf" srcId="{880C6FC2-835B-4C15-926F-12E0A1EBC555}" destId="{AE0AC248-830A-4A96-BB2C-0837CEF6DB87}" srcOrd="0" destOrd="0" presId="urn:microsoft.com/office/officeart/2008/layout/VerticalCurvedList"/>
    <dgm:cxn modelId="{606DE9F3-6B51-4687-B7C2-A92F2F39A5D2}" type="presParOf" srcId="{BE055D25-6F69-478B-B721-A8A3FAC93F8A}" destId="{033DAA31-0744-4622-B21C-E44AFC47D1B2}" srcOrd="3" destOrd="0" presId="urn:microsoft.com/office/officeart/2008/layout/VerticalCurvedList"/>
    <dgm:cxn modelId="{90E69F88-0298-4A01-A46D-4589304E81BC}" type="presParOf" srcId="{BE055D25-6F69-478B-B721-A8A3FAC93F8A}" destId="{4EFAA651-D71E-4C12-B93B-62DD103394AD}" srcOrd="4" destOrd="0" presId="urn:microsoft.com/office/officeart/2008/layout/VerticalCurvedList"/>
    <dgm:cxn modelId="{B4B9FDBF-4B13-4688-BD5D-00FAB799A88D}" type="presParOf" srcId="{4EFAA651-D71E-4C12-B93B-62DD103394AD}" destId="{5B3F578C-045A-4919-BF99-5C0F2F8A85F8}" srcOrd="0" destOrd="0" presId="urn:microsoft.com/office/officeart/2008/layout/VerticalCurvedList"/>
    <dgm:cxn modelId="{7757A78A-2AAF-4903-94E0-3DCB3C8DF1FB}" type="presParOf" srcId="{BE055D25-6F69-478B-B721-A8A3FAC93F8A}" destId="{89ED1F3E-7EF2-4E62-9AE5-684F6ED39E0B}" srcOrd="5" destOrd="0" presId="urn:microsoft.com/office/officeart/2008/layout/VerticalCurvedList"/>
    <dgm:cxn modelId="{90EE6C2C-BD2B-49F2-8C3A-5B82432AB062}" type="presParOf" srcId="{BE055D25-6F69-478B-B721-A8A3FAC93F8A}" destId="{BF47E4B6-7B1A-4474-A742-F7390D2992EF}" srcOrd="6" destOrd="0" presId="urn:microsoft.com/office/officeart/2008/layout/VerticalCurvedList"/>
    <dgm:cxn modelId="{6EE8C6BA-C765-4129-A6DE-E92A2675EDA9}" type="presParOf" srcId="{BF47E4B6-7B1A-4474-A742-F7390D2992EF}" destId="{E4A44256-B628-400D-AC14-9F1FF2FD0201}" srcOrd="0" destOrd="0" presId="urn:microsoft.com/office/officeart/2008/layout/VerticalCurvedList"/>
    <dgm:cxn modelId="{6D199400-8E89-4B2E-B9E8-BB2E8DD09914}" type="presParOf" srcId="{BE055D25-6F69-478B-B721-A8A3FAC93F8A}" destId="{CCD73AAD-E2D5-4D38-957E-89F456F0E35D}" srcOrd="7" destOrd="0" presId="urn:microsoft.com/office/officeart/2008/layout/VerticalCurvedList"/>
    <dgm:cxn modelId="{D03603EF-F9C9-48B4-ACAD-1D7B635E5440}" type="presParOf" srcId="{BE055D25-6F69-478B-B721-A8A3FAC93F8A}" destId="{21184D0E-AB23-4C25-8226-1A747902DBD5}" srcOrd="8" destOrd="0" presId="urn:microsoft.com/office/officeart/2008/layout/VerticalCurvedList"/>
    <dgm:cxn modelId="{FCD50E10-67CF-41A9-939C-4AD7A334E0B6}" type="presParOf" srcId="{21184D0E-AB23-4C25-8226-1A747902DBD5}" destId="{5F3D8CB7-B111-4F27-8005-DECBC825D2E2}" srcOrd="0" destOrd="0" presId="urn:microsoft.com/office/officeart/2008/layout/VerticalCurvedList"/>
    <dgm:cxn modelId="{6D0F4673-AADD-4D7E-BFAD-5FB8A89CE001}" type="presParOf" srcId="{BE055D25-6F69-478B-B721-A8A3FAC93F8A}" destId="{2F4D99CD-E8D5-46FF-AD72-439C72F9DDAB}" srcOrd="9" destOrd="0" presId="urn:microsoft.com/office/officeart/2008/layout/VerticalCurvedList"/>
    <dgm:cxn modelId="{79C8CFED-B198-4579-81A1-F79E4DF52BB0}" type="presParOf" srcId="{BE055D25-6F69-478B-B721-A8A3FAC93F8A}" destId="{7E9FE8BB-D063-4082-A78F-7AC8A093ABBD}" srcOrd="10" destOrd="0" presId="urn:microsoft.com/office/officeart/2008/layout/VerticalCurvedList"/>
    <dgm:cxn modelId="{BB08359E-0ECE-452F-A0C8-6C6AB1C9A6C8}" type="presParOf" srcId="{7E9FE8BB-D063-4082-A78F-7AC8A093ABBD}" destId="{898E34C5-441C-44F5-B79F-D97204A62D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EBAF65-BAB7-499C-990E-F7489300BD8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F2DB176-D01A-417B-91C3-C65F1917D795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Socio &amp; Economic Growth</a:t>
          </a:r>
          <a:endParaRPr lang="en-ZA" dirty="0">
            <a:solidFill>
              <a:schemeClr val="tx1"/>
            </a:solidFill>
          </a:endParaRPr>
        </a:p>
      </dgm:t>
    </dgm:pt>
    <dgm:pt modelId="{29BBA53C-CCC1-4165-912F-C23472E1D566}" type="parTrans" cxnId="{7C7FCE52-CCCE-4838-B3DB-A9D95E60DD3A}">
      <dgm:prSet/>
      <dgm:spPr/>
      <dgm:t>
        <a:bodyPr/>
        <a:lstStyle/>
        <a:p>
          <a:endParaRPr lang="en-ZA"/>
        </a:p>
      </dgm:t>
    </dgm:pt>
    <dgm:pt modelId="{FDA48100-DF86-4D61-A362-33CE60B202D2}" type="sibTrans" cxnId="{7C7FCE52-CCCE-4838-B3DB-A9D95E60DD3A}">
      <dgm:prSet/>
      <dgm:spPr/>
      <dgm:t>
        <a:bodyPr/>
        <a:lstStyle/>
        <a:p>
          <a:endParaRPr lang="en-ZA"/>
        </a:p>
      </dgm:t>
    </dgm:pt>
    <dgm:pt modelId="{BD2B02BA-F737-48DC-9EC2-DA141BB4F8AC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Storage Capacity</a:t>
          </a:r>
          <a:endParaRPr lang="en-ZA" dirty="0">
            <a:solidFill>
              <a:schemeClr val="tx1"/>
            </a:solidFill>
          </a:endParaRPr>
        </a:p>
      </dgm:t>
    </dgm:pt>
    <dgm:pt modelId="{4F384BD9-6230-49EA-B733-F278F7435052}" type="parTrans" cxnId="{5A4B147F-34B1-493A-928B-65CFD08FB3FA}">
      <dgm:prSet/>
      <dgm:spPr/>
      <dgm:t>
        <a:bodyPr/>
        <a:lstStyle/>
        <a:p>
          <a:endParaRPr lang="en-ZA"/>
        </a:p>
      </dgm:t>
    </dgm:pt>
    <dgm:pt modelId="{6D463974-C01E-46D0-B8DE-81E81A528C50}" type="sibTrans" cxnId="{5A4B147F-34B1-493A-928B-65CFD08FB3FA}">
      <dgm:prSet/>
      <dgm:spPr/>
      <dgm:t>
        <a:bodyPr/>
        <a:lstStyle/>
        <a:p>
          <a:endParaRPr lang="en-ZA"/>
        </a:p>
      </dgm:t>
    </dgm:pt>
    <dgm:pt modelId="{69AEDF11-BF6F-4D21-8ABD-6ABE588E904B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Water Security</a:t>
          </a:r>
          <a:endParaRPr lang="en-ZA" dirty="0">
            <a:solidFill>
              <a:schemeClr val="tx1"/>
            </a:solidFill>
          </a:endParaRPr>
        </a:p>
      </dgm:t>
    </dgm:pt>
    <dgm:pt modelId="{A7460D0A-B2AE-401C-A05F-B1EB1FDCC939}" type="parTrans" cxnId="{D2884998-0C3D-4948-8659-570EA90AFA86}">
      <dgm:prSet/>
      <dgm:spPr/>
      <dgm:t>
        <a:bodyPr/>
        <a:lstStyle/>
        <a:p>
          <a:endParaRPr lang="en-ZA"/>
        </a:p>
      </dgm:t>
    </dgm:pt>
    <dgm:pt modelId="{61B4FD2E-CE79-4F1A-AFE2-91FA2A6F75E6}" type="sibTrans" cxnId="{D2884998-0C3D-4948-8659-570EA90AFA86}">
      <dgm:prSet/>
      <dgm:spPr/>
      <dgm:t>
        <a:bodyPr/>
        <a:lstStyle/>
        <a:p>
          <a:endParaRPr lang="en-ZA"/>
        </a:p>
      </dgm:t>
    </dgm:pt>
    <dgm:pt modelId="{44363B46-6EF5-40F4-8083-9E9C96B9DA25}">
      <dgm:prSet phldrT="[Text]"/>
      <dgm:spPr/>
      <dgm:t>
        <a:bodyPr/>
        <a:lstStyle/>
        <a:p>
          <a:r>
            <a:rPr lang="en-ZA" b="1" dirty="0" smtClean="0">
              <a:solidFill>
                <a:srgbClr val="FF0000"/>
              </a:solidFill>
            </a:rPr>
            <a:t>New Swartberg Dam Ladismith</a:t>
          </a:r>
          <a:endParaRPr lang="en-ZA" b="1" dirty="0">
            <a:solidFill>
              <a:srgbClr val="FF0000"/>
            </a:solidFill>
          </a:endParaRPr>
        </a:p>
      </dgm:t>
    </dgm:pt>
    <dgm:pt modelId="{50894AB2-FD57-4B92-8450-DE7ACAAAC8A2}" type="parTrans" cxnId="{94DB9B32-7E05-43D1-BF00-AC0B077126E6}">
      <dgm:prSet/>
      <dgm:spPr/>
      <dgm:t>
        <a:bodyPr/>
        <a:lstStyle/>
        <a:p>
          <a:endParaRPr lang="en-ZA"/>
        </a:p>
      </dgm:t>
    </dgm:pt>
    <dgm:pt modelId="{3F079101-9148-4E00-BD41-F96DFA7A8A54}" type="sibTrans" cxnId="{94DB9B32-7E05-43D1-BF00-AC0B077126E6}">
      <dgm:prSet/>
      <dgm:spPr/>
      <dgm:t>
        <a:bodyPr/>
        <a:lstStyle/>
        <a:p>
          <a:endParaRPr lang="en-ZA"/>
        </a:p>
      </dgm:t>
    </dgm:pt>
    <dgm:pt modelId="{171DAA0C-09CD-4680-97E2-08CD0E58ACEC}" type="pres">
      <dgm:prSet presAssocID="{98EBAF65-BAB7-499C-990E-F7489300BD8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AD10959-2B5F-41B2-BEBC-65D701111FE9}" type="pres">
      <dgm:prSet presAssocID="{98EBAF65-BAB7-499C-990E-F7489300BD82}" presName="ellipse" presStyleLbl="trBgShp" presStyleIdx="0" presStyleCnt="1" custLinFactNeighborX="1810" custLinFactNeighborY="-3520"/>
      <dgm:spPr/>
    </dgm:pt>
    <dgm:pt modelId="{C2F53B60-63D6-4C4D-99DA-F9D523D95FC4}" type="pres">
      <dgm:prSet presAssocID="{98EBAF65-BAB7-499C-990E-F7489300BD82}" presName="arrow1" presStyleLbl="fgShp" presStyleIdx="0" presStyleCnt="1"/>
      <dgm:spPr/>
    </dgm:pt>
    <dgm:pt modelId="{6DAFD451-F4D7-4E35-8FF8-BE7C9E172897}" type="pres">
      <dgm:prSet presAssocID="{98EBAF65-BAB7-499C-990E-F7489300BD8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C5E797-65F4-4DDC-89A1-A3613FC1C2A5}" type="pres">
      <dgm:prSet presAssocID="{BD2B02BA-F737-48DC-9EC2-DA141BB4F8A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BCF057-942A-4080-A6AE-59B2720AA580}" type="pres">
      <dgm:prSet presAssocID="{69AEDF11-BF6F-4D21-8ABD-6ABE588E904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FC78F7-29EE-4E6C-9E1F-B150DAFB6F98}" type="pres">
      <dgm:prSet presAssocID="{44363B46-6EF5-40F4-8083-9E9C96B9DA2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4E60E85-A21E-4903-9DE2-6C1FF7231E7E}" type="pres">
      <dgm:prSet presAssocID="{98EBAF65-BAB7-499C-990E-F7489300BD82}" presName="funnel" presStyleLbl="trAlignAcc1" presStyleIdx="0" presStyleCnt="1" custLinFactNeighborX="1937" custLinFactNeighborY="-893"/>
      <dgm:spPr/>
    </dgm:pt>
  </dgm:ptLst>
  <dgm:cxnLst>
    <dgm:cxn modelId="{5A4B147F-34B1-493A-928B-65CFD08FB3FA}" srcId="{98EBAF65-BAB7-499C-990E-F7489300BD82}" destId="{BD2B02BA-F737-48DC-9EC2-DA141BB4F8AC}" srcOrd="1" destOrd="0" parTransId="{4F384BD9-6230-49EA-B733-F278F7435052}" sibTransId="{6D463974-C01E-46D0-B8DE-81E81A528C50}"/>
    <dgm:cxn modelId="{99320873-A3E7-49D5-93E8-1B40951E925D}" type="presOf" srcId="{4F2DB176-D01A-417B-91C3-C65F1917D795}" destId="{EDFC78F7-29EE-4E6C-9E1F-B150DAFB6F98}" srcOrd="0" destOrd="0" presId="urn:microsoft.com/office/officeart/2005/8/layout/funnel1"/>
    <dgm:cxn modelId="{26822701-8B28-45D6-A574-CA59D5F2E075}" type="presOf" srcId="{98EBAF65-BAB7-499C-990E-F7489300BD82}" destId="{171DAA0C-09CD-4680-97E2-08CD0E58ACEC}" srcOrd="0" destOrd="0" presId="urn:microsoft.com/office/officeart/2005/8/layout/funnel1"/>
    <dgm:cxn modelId="{7C7FCE52-CCCE-4838-B3DB-A9D95E60DD3A}" srcId="{98EBAF65-BAB7-499C-990E-F7489300BD82}" destId="{4F2DB176-D01A-417B-91C3-C65F1917D795}" srcOrd="0" destOrd="0" parTransId="{29BBA53C-CCC1-4165-912F-C23472E1D566}" sibTransId="{FDA48100-DF86-4D61-A362-33CE60B202D2}"/>
    <dgm:cxn modelId="{8EAA1442-8B43-4704-8CD6-197B96B7D39B}" type="presOf" srcId="{44363B46-6EF5-40F4-8083-9E9C96B9DA25}" destId="{6DAFD451-F4D7-4E35-8FF8-BE7C9E172897}" srcOrd="0" destOrd="0" presId="urn:microsoft.com/office/officeart/2005/8/layout/funnel1"/>
    <dgm:cxn modelId="{2597493F-ED4F-4462-A05B-D3772A0C9B92}" type="presOf" srcId="{BD2B02BA-F737-48DC-9EC2-DA141BB4F8AC}" destId="{68BCF057-942A-4080-A6AE-59B2720AA580}" srcOrd="0" destOrd="0" presId="urn:microsoft.com/office/officeart/2005/8/layout/funnel1"/>
    <dgm:cxn modelId="{94DB9B32-7E05-43D1-BF00-AC0B077126E6}" srcId="{98EBAF65-BAB7-499C-990E-F7489300BD82}" destId="{44363B46-6EF5-40F4-8083-9E9C96B9DA25}" srcOrd="3" destOrd="0" parTransId="{50894AB2-FD57-4B92-8450-DE7ACAAAC8A2}" sibTransId="{3F079101-9148-4E00-BD41-F96DFA7A8A54}"/>
    <dgm:cxn modelId="{D519C89F-E75E-4C87-B815-577A9EAB2D89}" type="presOf" srcId="{69AEDF11-BF6F-4D21-8ABD-6ABE588E904B}" destId="{2BC5E797-65F4-4DDC-89A1-A3613FC1C2A5}" srcOrd="0" destOrd="0" presId="urn:microsoft.com/office/officeart/2005/8/layout/funnel1"/>
    <dgm:cxn modelId="{D2884998-0C3D-4948-8659-570EA90AFA86}" srcId="{98EBAF65-BAB7-499C-990E-F7489300BD82}" destId="{69AEDF11-BF6F-4D21-8ABD-6ABE588E904B}" srcOrd="2" destOrd="0" parTransId="{A7460D0A-B2AE-401C-A05F-B1EB1FDCC939}" sibTransId="{61B4FD2E-CE79-4F1A-AFE2-91FA2A6F75E6}"/>
    <dgm:cxn modelId="{CE0F5084-2175-4B90-B842-6C0D9088F2D0}" type="presParOf" srcId="{171DAA0C-09CD-4680-97E2-08CD0E58ACEC}" destId="{9AD10959-2B5F-41B2-BEBC-65D701111FE9}" srcOrd="0" destOrd="0" presId="urn:microsoft.com/office/officeart/2005/8/layout/funnel1"/>
    <dgm:cxn modelId="{3F14BA85-DC53-4159-8AF5-9E9906DBE80C}" type="presParOf" srcId="{171DAA0C-09CD-4680-97E2-08CD0E58ACEC}" destId="{C2F53B60-63D6-4C4D-99DA-F9D523D95FC4}" srcOrd="1" destOrd="0" presId="urn:microsoft.com/office/officeart/2005/8/layout/funnel1"/>
    <dgm:cxn modelId="{6035D765-16E9-4FAC-9401-BBE5AD9FDC83}" type="presParOf" srcId="{171DAA0C-09CD-4680-97E2-08CD0E58ACEC}" destId="{6DAFD451-F4D7-4E35-8FF8-BE7C9E172897}" srcOrd="2" destOrd="0" presId="urn:microsoft.com/office/officeart/2005/8/layout/funnel1"/>
    <dgm:cxn modelId="{03A825F5-7091-458C-984F-87F7EDC13C93}" type="presParOf" srcId="{171DAA0C-09CD-4680-97E2-08CD0E58ACEC}" destId="{2BC5E797-65F4-4DDC-89A1-A3613FC1C2A5}" srcOrd="3" destOrd="0" presId="urn:microsoft.com/office/officeart/2005/8/layout/funnel1"/>
    <dgm:cxn modelId="{2ECA3C75-32D2-4119-8435-03052CFFC4FE}" type="presParOf" srcId="{171DAA0C-09CD-4680-97E2-08CD0E58ACEC}" destId="{68BCF057-942A-4080-A6AE-59B2720AA580}" srcOrd="4" destOrd="0" presId="urn:microsoft.com/office/officeart/2005/8/layout/funnel1"/>
    <dgm:cxn modelId="{70B4F4F3-155D-4A49-923B-47F55114D3A5}" type="presParOf" srcId="{171DAA0C-09CD-4680-97E2-08CD0E58ACEC}" destId="{EDFC78F7-29EE-4E6C-9E1F-B150DAFB6F98}" srcOrd="5" destOrd="0" presId="urn:microsoft.com/office/officeart/2005/8/layout/funnel1"/>
    <dgm:cxn modelId="{2202B310-21A9-44B9-8FDA-CEBA9A997028}" type="presParOf" srcId="{171DAA0C-09CD-4680-97E2-08CD0E58ACEC}" destId="{64E60E85-A21E-4903-9DE2-6C1FF7231E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7738B-3079-431B-AF6B-6F9F7D35A4D2}">
      <dsp:nvSpPr>
        <dsp:cNvPr id="0" name=""/>
        <dsp:cNvSpPr/>
      </dsp:nvSpPr>
      <dsp:spPr>
        <a:xfrm>
          <a:off x="466865" y="331875"/>
          <a:ext cx="1600621" cy="438754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La Grange dam 0%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Goewerments</a:t>
          </a:r>
          <a:r>
            <a:rPr lang="en-ZA" sz="1200" kern="1200" dirty="0" smtClean="0"/>
            <a:t> dam 0%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Gholf</a:t>
          </a:r>
          <a:r>
            <a:rPr lang="en-ZA" sz="1200" kern="1200" dirty="0" smtClean="0"/>
            <a:t> course dam 0%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11 Boreholes operational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(1 Borehole in process to be repaired)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Demand: 4,1 Ml </a:t>
          </a:r>
          <a:r>
            <a:rPr lang="en-ZA" sz="1200" kern="1200" dirty="0" err="1" smtClean="0"/>
            <a:t>p.d</a:t>
          </a: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Supply:  4,5 Ml </a:t>
          </a:r>
          <a:r>
            <a:rPr lang="en-ZA" sz="1200" kern="1200" dirty="0" err="1" smtClean="0"/>
            <a:t>p.d</a:t>
          </a:r>
          <a:r>
            <a:rPr lang="en-ZA" sz="1200" kern="1200" dirty="0" smtClean="0"/>
            <a:t> (boreholes + river abstraction)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Surplus:  0,4 Ml </a:t>
          </a:r>
          <a:r>
            <a:rPr lang="en-ZA" sz="1200" kern="1200" dirty="0" err="1" smtClean="0"/>
            <a:t>p.d</a:t>
          </a: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</dsp:txBody>
      <dsp:txXfrm>
        <a:off x="722965" y="331875"/>
        <a:ext cx="1344521" cy="4387545"/>
      </dsp:txXfrm>
    </dsp:sp>
    <dsp:sp modelId="{5DBEA71E-74A1-4E96-8F8C-DB82A6F5CABC}">
      <dsp:nvSpPr>
        <dsp:cNvPr id="0" name=""/>
        <dsp:cNvSpPr/>
      </dsp:nvSpPr>
      <dsp:spPr>
        <a:xfrm>
          <a:off x="648070" y="273448"/>
          <a:ext cx="1294376" cy="7973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b="1" kern="1200" dirty="0" err="1" smtClean="0">
              <a:solidFill>
                <a:schemeClr val="bg2">
                  <a:lumMod val="75000"/>
                </a:schemeClr>
              </a:solidFill>
            </a:rPr>
            <a:t>Ladismith</a:t>
          </a:r>
          <a:endParaRPr lang="en-ZA" sz="15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48070" y="273448"/>
        <a:ext cx="1294376" cy="797371"/>
      </dsp:txXfrm>
    </dsp:sp>
    <dsp:sp modelId="{4A1F9636-D96F-4894-89D1-4B2D3C149E22}">
      <dsp:nvSpPr>
        <dsp:cNvPr id="0" name=""/>
        <dsp:cNvSpPr/>
      </dsp:nvSpPr>
      <dsp:spPr>
        <a:xfrm>
          <a:off x="2611023" y="305069"/>
          <a:ext cx="1491189" cy="441671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Nelsdam</a:t>
          </a:r>
          <a:r>
            <a:rPr lang="en-ZA" sz="1200" kern="1200" dirty="0" smtClean="0"/>
            <a:t> 12%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Water supply sufficient to meet water demand storage capacity for three months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No alternative water resources, however a need for boreholes has been identified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/>
        </a:p>
      </dsp:txBody>
      <dsp:txXfrm>
        <a:off x="2849613" y="305069"/>
        <a:ext cx="1252599" cy="4416714"/>
      </dsp:txXfrm>
    </dsp:sp>
    <dsp:sp modelId="{9EB9CF8C-85C7-4015-8084-BA9192C5A982}">
      <dsp:nvSpPr>
        <dsp:cNvPr id="0" name=""/>
        <dsp:cNvSpPr/>
      </dsp:nvSpPr>
      <dsp:spPr>
        <a:xfrm>
          <a:off x="2683575" y="305068"/>
          <a:ext cx="1305919" cy="7575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50" b="1" kern="1200" dirty="0" err="1" smtClean="0">
              <a:solidFill>
                <a:schemeClr val="bg2">
                  <a:lumMod val="75000"/>
                </a:schemeClr>
              </a:solidFill>
            </a:rPr>
            <a:t>Calitzdorp</a:t>
          </a:r>
          <a:endParaRPr lang="en-ZA" sz="145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683575" y="305068"/>
        <a:ext cx="1305919" cy="7575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7738B-3079-431B-AF6B-6F9F7D35A4D2}">
      <dsp:nvSpPr>
        <dsp:cNvPr id="0" name=""/>
        <dsp:cNvSpPr/>
      </dsp:nvSpPr>
      <dsp:spPr>
        <a:xfrm>
          <a:off x="93311" y="463485"/>
          <a:ext cx="1680767" cy="41589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Tierkloof</a:t>
          </a:r>
          <a:r>
            <a:rPr lang="en-ZA" sz="1200" kern="1200" dirty="0" smtClean="0"/>
            <a:t> dam 80%  = 16 days water availability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Jongenlandsdam</a:t>
          </a: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30%  - Alternative resource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No alternative water resources, however a need for boreholes has been identified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/>
        </a:p>
      </dsp:txBody>
      <dsp:txXfrm>
        <a:off x="362233" y="463485"/>
        <a:ext cx="1411844" cy="4158972"/>
      </dsp:txXfrm>
    </dsp:sp>
    <dsp:sp modelId="{5DBEA71E-74A1-4E96-8F8C-DB82A6F5CABC}">
      <dsp:nvSpPr>
        <dsp:cNvPr id="0" name=""/>
        <dsp:cNvSpPr/>
      </dsp:nvSpPr>
      <dsp:spPr>
        <a:xfrm>
          <a:off x="216027" y="360041"/>
          <a:ext cx="1307808" cy="8056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b="1" kern="1200" dirty="0" err="1" smtClean="0">
              <a:solidFill>
                <a:schemeClr val="bg2">
                  <a:lumMod val="75000"/>
                </a:schemeClr>
              </a:solidFill>
            </a:rPr>
            <a:t>Zoar</a:t>
          </a:r>
          <a:endParaRPr lang="en-ZA" sz="15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16027" y="360041"/>
        <a:ext cx="1307808" cy="805646"/>
      </dsp:txXfrm>
    </dsp:sp>
    <dsp:sp modelId="{4A1F9636-D96F-4894-89D1-4B2D3C149E22}">
      <dsp:nvSpPr>
        <dsp:cNvPr id="0" name=""/>
        <dsp:cNvSpPr/>
      </dsp:nvSpPr>
      <dsp:spPr>
        <a:xfrm>
          <a:off x="2610556" y="536786"/>
          <a:ext cx="1506664" cy="397985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0" kern="1200" dirty="0" smtClean="0"/>
            <a:t>2 Boreholes operational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0" kern="1200" dirty="0" smtClean="0"/>
            <a:t>(1 Borehole in process to be repaired)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0" kern="1200" dirty="0" smtClean="0"/>
            <a:t>“Die </a:t>
          </a:r>
          <a:r>
            <a:rPr lang="en-ZA" sz="1200" b="0" kern="1200" dirty="0" err="1" smtClean="0"/>
            <a:t>Oog</a:t>
          </a:r>
          <a:r>
            <a:rPr lang="en-ZA" sz="1200" b="0" kern="1200" dirty="0" smtClean="0"/>
            <a:t>” fountain supply water together with the boreholes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0" kern="1200" dirty="0" smtClean="0"/>
            <a:t>Water is currently sufficient for the town.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b="1" kern="1200" dirty="0" smtClean="0"/>
        </a:p>
      </dsp:txBody>
      <dsp:txXfrm>
        <a:off x="2851622" y="536786"/>
        <a:ext cx="1265598" cy="3979853"/>
      </dsp:txXfrm>
    </dsp:sp>
    <dsp:sp modelId="{9EB9CF8C-85C7-4015-8084-BA9192C5A982}">
      <dsp:nvSpPr>
        <dsp:cNvPr id="0" name=""/>
        <dsp:cNvSpPr/>
      </dsp:nvSpPr>
      <dsp:spPr>
        <a:xfrm>
          <a:off x="2757152" y="438203"/>
          <a:ext cx="1319472" cy="993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50" b="1" kern="1200" dirty="0" smtClean="0">
              <a:solidFill>
                <a:schemeClr val="bg2">
                  <a:lumMod val="75000"/>
                </a:schemeClr>
              </a:solidFill>
            </a:rPr>
            <a:t>Van Wyksdorp</a:t>
          </a:r>
          <a:endParaRPr lang="en-ZA" sz="145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757152" y="438203"/>
        <a:ext cx="1319472" cy="9937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FD4337-F452-4E1F-A379-0D6C268F6304}">
      <dsp:nvSpPr>
        <dsp:cNvPr id="0" name=""/>
        <dsp:cNvSpPr/>
      </dsp:nvSpPr>
      <dsp:spPr>
        <a:xfrm>
          <a:off x="405779" y="723763"/>
          <a:ext cx="3508921" cy="451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>
              <a:solidFill>
                <a:schemeClr val="tx1"/>
              </a:solidFill>
            </a:rPr>
            <a:t>La Grange Dam</a:t>
          </a:r>
          <a:endParaRPr lang="en-ZA" sz="2000" b="1" kern="1200" dirty="0">
            <a:solidFill>
              <a:schemeClr val="tx1"/>
            </a:solidFill>
          </a:endParaRPr>
        </a:p>
      </dsp:txBody>
      <dsp:txXfrm>
        <a:off x="405779" y="723763"/>
        <a:ext cx="3508921" cy="4516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55EB2-319A-4263-8C41-8ECC5F889C49}">
      <dsp:nvSpPr>
        <dsp:cNvPr id="0" name=""/>
        <dsp:cNvSpPr/>
      </dsp:nvSpPr>
      <dsp:spPr>
        <a:xfrm rot="5400000">
          <a:off x="-388843" y="388843"/>
          <a:ext cx="2592288" cy="18146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000" b="1" kern="1200" dirty="0" smtClean="0"/>
            <a:t>LADISMITH</a:t>
          </a:r>
          <a:endParaRPr lang="en-ZA" sz="3000" b="1" kern="1200" dirty="0"/>
        </a:p>
      </dsp:txBody>
      <dsp:txXfrm rot="5400000">
        <a:off x="-388843" y="388843"/>
        <a:ext cx="2592288" cy="1814601"/>
      </dsp:txXfrm>
    </dsp:sp>
    <dsp:sp modelId="{CC0726EC-0541-41E2-870E-4ADBD2EFB759}">
      <dsp:nvSpPr>
        <dsp:cNvPr id="0" name=""/>
        <dsp:cNvSpPr/>
      </dsp:nvSpPr>
      <dsp:spPr>
        <a:xfrm rot="5400000">
          <a:off x="4349283" y="-2534681"/>
          <a:ext cx="1684987" cy="67543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R3.8 million from DLG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Temporary relocation of the Swartberg River Diversion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Rehabilitation of the Raw water supply canal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Rehabilitation of the Infiltration drain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Clearing and Cleaning of Storage Dams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Upgrade Existing Groundwater Scheme</a:t>
          </a:r>
          <a:endParaRPr lang="en-Z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Back-up Booster pump installed</a:t>
          </a:r>
          <a:endParaRPr lang="en-ZA" sz="1500" kern="1200" dirty="0"/>
        </a:p>
      </dsp:txBody>
      <dsp:txXfrm rot="5400000">
        <a:off x="4349283" y="-2534681"/>
        <a:ext cx="1684987" cy="67543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55EB2-319A-4263-8C41-8ECC5F889C49}">
      <dsp:nvSpPr>
        <dsp:cNvPr id="0" name=""/>
        <dsp:cNvSpPr/>
      </dsp:nvSpPr>
      <dsp:spPr>
        <a:xfrm rot="5400000">
          <a:off x="-249777" y="249812"/>
          <a:ext cx="1665185" cy="116562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ZOAR</a:t>
          </a:r>
          <a:endParaRPr lang="en-ZA" sz="1600" b="1" kern="1200" dirty="0"/>
        </a:p>
      </dsp:txBody>
      <dsp:txXfrm rot="5400000">
        <a:off x="-249777" y="249812"/>
        <a:ext cx="1665185" cy="1165629"/>
      </dsp:txXfrm>
    </dsp:sp>
    <dsp:sp modelId="{CC0726EC-0541-41E2-870E-4ADBD2EFB759}">
      <dsp:nvSpPr>
        <dsp:cNvPr id="0" name=""/>
        <dsp:cNvSpPr/>
      </dsp:nvSpPr>
      <dsp:spPr>
        <a:xfrm rot="5400000">
          <a:off x="4290101" y="-3124437"/>
          <a:ext cx="1082370" cy="7331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R4 million from MIG funds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Construction of a 1.0 Ml Reservoir at the Water Treatment Works (WTW)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100" kern="1200" dirty="0" smtClean="0"/>
            <a:t>Refurbishment of the WTW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Construction of a 63mm pipeline in </a:t>
          </a:r>
          <a:r>
            <a:rPr lang="en-ZA" sz="1100" kern="1200" dirty="0" err="1" smtClean="0"/>
            <a:t>Karoolande</a:t>
          </a:r>
          <a:r>
            <a:rPr lang="en-ZA" sz="1100" kern="1200" dirty="0" smtClean="0"/>
            <a:t> area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Installation of fire hydrants and cut-off valves</a:t>
          </a:r>
          <a:endParaRPr lang="en-ZA" sz="1100" kern="1200" dirty="0"/>
        </a:p>
      </dsp:txBody>
      <dsp:txXfrm rot="5400000">
        <a:off x="4290101" y="-3124437"/>
        <a:ext cx="1082370" cy="7331314"/>
      </dsp:txXfrm>
    </dsp:sp>
    <dsp:sp modelId="{9F0AB8DE-6083-4738-A1FF-7E1515A140CB}">
      <dsp:nvSpPr>
        <dsp:cNvPr id="0" name=""/>
        <dsp:cNvSpPr/>
      </dsp:nvSpPr>
      <dsp:spPr>
        <a:xfrm rot="5400000">
          <a:off x="-249777" y="1721441"/>
          <a:ext cx="1665185" cy="116562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VAN WYKSDORP</a:t>
          </a:r>
          <a:endParaRPr lang="en-ZA" sz="1600" b="1" kern="1200" dirty="0"/>
        </a:p>
      </dsp:txBody>
      <dsp:txXfrm rot="5400000">
        <a:off x="-249777" y="1721441"/>
        <a:ext cx="1665185" cy="1165629"/>
      </dsp:txXfrm>
    </dsp:sp>
    <dsp:sp modelId="{88FE90B3-0661-4D57-977D-4BD216D7F9D4}">
      <dsp:nvSpPr>
        <dsp:cNvPr id="0" name=""/>
        <dsp:cNvSpPr/>
      </dsp:nvSpPr>
      <dsp:spPr>
        <a:xfrm rot="5400000">
          <a:off x="4290101" y="-1652808"/>
          <a:ext cx="1082370" cy="7331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Refurbishment of borehole pumps (Internal Funding)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100" kern="1200" dirty="0"/>
        </a:p>
      </dsp:txBody>
      <dsp:txXfrm rot="5400000">
        <a:off x="4290101" y="-1652808"/>
        <a:ext cx="1082370" cy="7331314"/>
      </dsp:txXfrm>
    </dsp:sp>
    <dsp:sp modelId="{25B23E28-3B06-4E3E-AC08-633E943F95AA}">
      <dsp:nvSpPr>
        <dsp:cNvPr id="0" name=""/>
        <dsp:cNvSpPr/>
      </dsp:nvSpPr>
      <dsp:spPr>
        <a:xfrm rot="5400000">
          <a:off x="-249777" y="3193070"/>
          <a:ext cx="1665185" cy="116562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CALITZDORP</a:t>
          </a:r>
          <a:endParaRPr lang="en-ZA" sz="1600" b="1" kern="1200" dirty="0"/>
        </a:p>
      </dsp:txBody>
      <dsp:txXfrm rot="5400000">
        <a:off x="-249777" y="3193070"/>
        <a:ext cx="1665185" cy="1165629"/>
      </dsp:txXfrm>
    </dsp:sp>
    <dsp:sp modelId="{F5CC73E4-7110-4AFD-A6E0-1F66CA4DA898}">
      <dsp:nvSpPr>
        <dsp:cNvPr id="0" name=""/>
        <dsp:cNvSpPr/>
      </dsp:nvSpPr>
      <dsp:spPr>
        <a:xfrm rot="5400000">
          <a:off x="4290101" y="-181178"/>
          <a:ext cx="1082370" cy="7331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Existing </a:t>
          </a:r>
          <a:r>
            <a:rPr lang="en-ZA" sz="1100" kern="1200" smtClean="0"/>
            <a:t>borehole investigation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Drill of new borehole or equipment of existing borehole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Source Funding - Boreholes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Internal intervention with the water treatment plant (Completed)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err="1" smtClean="0"/>
            <a:t>Bloekomlaan</a:t>
          </a:r>
          <a:r>
            <a:rPr lang="en-ZA" sz="1100" kern="1200" dirty="0" smtClean="0"/>
            <a:t> Reservoir Repairs WSIG Funding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100" kern="1200" dirty="0" smtClean="0"/>
            <a:t>Refurbishment of raw water </a:t>
          </a:r>
          <a:r>
            <a:rPr lang="en-ZA" sz="1100" kern="1200" smtClean="0"/>
            <a:t>supply pipeline  </a:t>
          </a:r>
          <a:endParaRPr lang="en-ZA" sz="1100" kern="1200" dirty="0"/>
        </a:p>
      </dsp:txBody>
      <dsp:txXfrm rot="5400000">
        <a:off x="4290101" y="-181178"/>
        <a:ext cx="1082370" cy="733131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1" y="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564E-C982-43D9-B058-E57FD4B27F3A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8CC1D-61F1-4109-BD68-1D8E66B2D3D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25483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1" y="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F731-F543-47FB-AA1C-1376F2F35BE9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77753-CB1F-4932-926B-991EF99FB6F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4348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11 boreholes operational – 40</a:t>
            </a:r>
            <a:r>
              <a:rPr lang="en-ZA" baseline="0" dirty="0" smtClean="0"/>
              <a:t> </a:t>
            </a:r>
            <a:r>
              <a:rPr lang="en-ZA" dirty="0" err="1" smtClean="0"/>
              <a:t>liter</a:t>
            </a:r>
            <a:r>
              <a:rPr lang="en-ZA" dirty="0" smtClean="0"/>
              <a:t> per second / </a:t>
            </a:r>
          </a:p>
          <a:p>
            <a:r>
              <a:rPr lang="en-ZA" dirty="0" smtClean="0"/>
              <a:t>Borehole</a:t>
            </a:r>
            <a:r>
              <a:rPr lang="en-ZA" baseline="0" dirty="0" smtClean="0"/>
              <a:t> Meeting – Cleansing of the meters</a:t>
            </a:r>
          </a:p>
          <a:p>
            <a:r>
              <a:rPr lang="en-ZA" baseline="0" dirty="0" err="1" smtClean="0"/>
              <a:t>Rivier</a:t>
            </a:r>
            <a:r>
              <a:rPr lang="en-ZA" baseline="0" dirty="0" smtClean="0"/>
              <a:t> Water </a:t>
            </a:r>
            <a:r>
              <a:rPr lang="en-ZA" baseline="0" dirty="0" err="1" smtClean="0"/>
              <a:t>ontrekking</a:t>
            </a:r>
            <a:r>
              <a:rPr lang="en-ZA" baseline="0" dirty="0" smtClean="0"/>
              <a:t> en meting  </a:t>
            </a:r>
            <a:r>
              <a:rPr lang="en-ZA" baseline="0" dirty="0" err="1" smtClean="0"/>
              <a:t>vir</a:t>
            </a:r>
            <a:r>
              <a:rPr lang="en-ZA" baseline="0" dirty="0" smtClean="0"/>
              <a:t> </a:t>
            </a:r>
            <a:r>
              <a:rPr lang="en-ZA" baseline="0" dirty="0" err="1" smtClean="0"/>
              <a:t>daaglikse</a:t>
            </a:r>
            <a:r>
              <a:rPr lang="en-ZA" baseline="0" dirty="0" smtClean="0"/>
              <a:t> </a:t>
            </a:r>
            <a:r>
              <a:rPr lang="en-ZA" baseline="0" dirty="0" err="1" smtClean="0"/>
              <a:t>gebruik</a:t>
            </a:r>
            <a:r>
              <a:rPr lang="en-ZA" baseline="0" dirty="0" smtClean="0"/>
              <a:t> –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7753-CB1F-4932-926B-991EF99FB6FB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7384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Status </a:t>
            </a:r>
            <a:r>
              <a:rPr lang="en-ZA" dirty="0" err="1" smtClean="0"/>
              <a:t>wrt</a:t>
            </a:r>
            <a:r>
              <a:rPr lang="en-ZA" dirty="0" smtClean="0"/>
              <a:t> the project:  Leon to give info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7753-CB1F-4932-926B-991EF99FB6FB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9318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Status </a:t>
            </a:r>
            <a:r>
              <a:rPr lang="en-ZA" dirty="0" err="1" smtClean="0"/>
              <a:t>wrt</a:t>
            </a:r>
            <a:r>
              <a:rPr lang="en-ZA" dirty="0" smtClean="0"/>
              <a:t> the project:  Leon to give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7753-CB1F-4932-926B-991EF99FB6FB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2116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ZA" baseline="0" dirty="0" smtClean="0"/>
              <a:t>Kent (</a:t>
            </a:r>
            <a:r>
              <a:rPr lang="en-ZA" baseline="0" dirty="0" err="1" smtClean="0"/>
              <a:t>SP</a:t>
            </a:r>
            <a:r>
              <a:rPr lang="en-ZA" baseline="0" dirty="0" smtClean="0"/>
              <a:t>) to repair the faulty 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err="1" smtClean="0"/>
              <a:t>WOL</a:t>
            </a:r>
            <a:r>
              <a:rPr lang="en-ZA" baseline="0" dirty="0" smtClean="0"/>
              <a:t> to be form part of the program</a:t>
            </a:r>
          </a:p>
          <a:p>
            <a:pPr marL="228600" indent="-228600">
              <a:buFont typeface="Arial" panose="020B0604020202020204" pitchFamily="34" charset="0"/>
              <a:buAutoNum type="arabicPeriod" startAt="2"/>
            </a:pPr>
            <a:r>
              <a:rPr lang="en-ZA" baseline="0" dirty="0" smtClean="0"/>
              <a:t>All meters to be audited</a:t>
            </a:r>
          </a:p>
          <a:p>
            <a:pPr marL="228600" indent="-228600">
              <a:buFont typeface="Arial" panose="020B0604020202020204" pitchFamily="34" charset="0"/>
              <a:buAutoNum type="arabicPeriod" startAt="2"/>
            </a:pPr>
            <a:r>
              <a:rPr lang="en-ZA" baseline="0" dirty="0" smtClean="0"/>
              <a:t>Water restriction – Level 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Enforcement of the restrictions are the main challenge (law enforcement</a:t>
            </a:r>
            <a:r>
              <a:rPr lang="en-ZA" baseline="0" dirty="0" smtClean="0"/>
              <a:t> officers)</a:t>
            </a:r>
            <a:r>
              <a:rPr lang="en-ZA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ZA" dirty="0" smtClean="0"/>
              <a:t>4.  Awareness should be rolled out in all four towns – Radio broadcasting,</a:t>
            </a:r>
            <a:r>
              <a:rPr lang="en-ZA" baseline="0" dirty="0" smtClean="0"/>
              <a:t> load hailing, </a:t>
            </a:r>
            <a:r>
              <a:rPr lang="en-ZA" baseline="0" dirty="0" err="1" smtClean="0"/>
              <a:t>GCIS</a:t>
            </a:r>
            <a:r>
              <a:rPr lang="en-ZA" baseline="0" dirty="0" smtClean="0"/>
              <a:t>, to alert everyone about the drought situation.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77753-CB1F-4932-926B-991EF99FB6FB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84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Z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5F8134-D45F-4D32-A915-D1513966A1D7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A9BDE8-D420-43BA-B5C3-07D9B554AE10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215516" y="1700808"/>
            <a:ext cx="8712968" cy="15121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sz="4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WC DISASTER Management</a:t>
            </a:r>
            <a:br>
              <a:rPr lang="en-ZA" sz="4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4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Drought assessment</a:t>
            </a: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KANNALAND MUNICIPALITY</a:t>
            </a:r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509916"/>
              </p:ext>
            </p:extLst>
          </p:nvPr>
        </p:nvGraphicFramePr>
        <p:xfrm>
          <a:off x="1763688" y="3356992"/>
          <a:ext cx="5688632" cy="953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3485"/>
                <a:gridCol w="3065147"/>
              </a:tblGrid>
              <a:tr h="493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DATE: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kumimoji="0" lang="en-GB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5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PRESENTER: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Kannaland</a:t>
                      </a:r>
                      <a:r>
                        <a:rPr kumimoji="0" lang="en-US" sz="1400" b="1" kern="12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Municipality</a:t>
                      </a:r>
                      <a:endParaRPr kumimoji="0" lang="en-US" sz="1400" b="1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274" y="5998236"/>
            <a:ext cx="3118566" cy="7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9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Short-Term Projects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Fast tracking of:</a:t>
            </a:r>
          </a:p>
          <a:p>
            <a:pPr lvl="1" algn="just"/>
            <a:r>
              <a:rPr lang="en-ZA" dirty="0" smtClean="0"/>
              <a:t> Buy and put in place Water Tanks at: </a:t>
            </a:r>
          </a:p>
          <a:p>
            <a:pPr lvl="2" algn="just"/>
            <a:r>
              <a:rPr lang="en-ZA" dirty="0" smtClean="0"/>
              <a:t>Schools, Clinics, Old Age Homes, Police Stations</a:t>
            </a:r>
          </a:p>
          <a:p>
            <a:pPr lvl="2" algn="just"/>
            <a:r>
              <a:rPr lang="en-ZA" dirty="0" smtClean="0"/>
              <a:t>Emergency Services</a:t>
            </a:r>
          </a:p>
          <a:p>
            <a:pPr lvl="2" algn="just"/>
            <a:r>
              <a:rPr lang="en-ZA" dirty="0" smtClean="0"/>
              <a:t>Municipal buildings and facilities (Collection Points)</a:t>
            </a:r>
          </a:p>
          <a:p>
            <a:pPr lvl="1" algn="just"/>
            <a:r>
              <a:rPr lang="en-ZA" dirty="0" smtClean="0"/>
              <a:t> Investigate the installation of pressure reduction 	valves in pipelines</a:t>
            </a:r>
          </a:p>
          <a:p>
            <a:pPr lvl="1" algn="just"/>
            <a:r>
              <a:rPr lang="en-ZA" dirty="0" smtClean="0"/>
              <a:t> Peer learning project: </a:t>
            </a:r>
            <a:r>
              <a:rPr lang="en-ZA" dirty="0" err="1" smtClean="0"/>
              <a:t>Saldanha</a:t>
            </a:r>
            <a:r>
              <a:rPr lang="en-ZA" dirty="0" smtClean="0"/>
              <a:t> Municipality</a:t>
            </a:r>
          </a:p>
          <a:p>
            <a:pPr lvl="1" algn="just"/>
            <a:r>
              <a:rPr lang="en-ZA" dirty="0" smtClean="0"/>
              <a:t> Decrease water losses: Beaufort West 	Municipality </a:t>
            </a:r>
          </a:p>
          <a:p>
            <a:pPr lvl="1" algn="just"/>
            <a:r>
              <a:rPr lang="en-ZA" dirty="0"/>
              <a:t> </a:t>
            </a:r>
            <a:r>
              <a:rPr lang="en-ZA" dirty="0" err="1" smtClean="0"/>
              <a:t>Adhoc</a:t>
            </a:r>
            <a:r>
              <a:rPr lang="en-ZA" dirty="0" smtClean="0"/>
              <a:t> Water Monsters for quality: Eden District 	Municipality </a:t>
            </a:r>
          </a:p>
          <a:p>
            <a:pPr lvl="1" algn="just"/>
            <a:r>
              <a:rPr lang="en-ZA" dirty="0" smtClean="0"/>
              <a:t> Weekly updates on water availability: Flash News</a:t>
            </a:r>
          </a:p>
          <a:p>
            <a:pPr lvl="1" algn="just"/>
            <a:r>
              <a:rPr lang="en-ZA" dirty="0" smtClean="0"/>
              <a:t> Removal of invasive alien plants and trees</a:t>
            </a:r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812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Medium to Long-Term Projects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Fast tracking of:</a:t>
            </a:r>
          </a:p>
          <a:p>
            <a:pPr lvl="1" algn="just"/>
            <a:r>
              <a:rPr lang="en-ZA" dirty="0"/>
              <a:t>T</a:t>
            </a:r>
            <a:r>
              <a:rPr lang="en-ZA" dirty="0" smtClean="0"/>
              <a:t>he Swartberg Dam</a:t>
            </a:r>
            <a:r>
              <a:rPr lang="en-ZA" dirty="0"/>
              <a:t> </a:t>
            </a:r>
            <a:r>
              <a:rPr lang="en-ZA" dirty="0" smtClean="0"/>
              <a:t>in </a:t>
            </a:r>
            <a:r>
              <a:rPr lang="en-ZA" dirty="0" err="1" smtClean="0"/>
              <a:t>Ladismith</a:t>
            </a:r>
            <a:r>
              <a:rPr lang="en-ZA" dirty="0" smtClean="0"/>
              <a:t>: R330mil (Mayor to draft letter to Minister)</a:t>
            </a:r>
          </a:p>
          <a:p>
            <a:pPr lvl="1" algn="just"/>
            <a:r>
              <a:rPr lang="en-ZA" dirty="0" smtClean="0"/>
              <a:t>The upgrading of the Waste Water Treatment Works: R110mil</a:t>
            </a:r>
          </a:p>
          <a:p>
            <a:pPr lvl="1" algn="just"/>
            <a:r>
              <a:rPr lang="en-ZA" dirty="0" smtClean="0"/>
              <a:t>Construction of a Reservoir in </a:t>
            </a:r>
            <a:r>
              <a:rPr lang="en-ZA" dirty="0" err="1" smtClean="0"/>
              <a:t>Bloekomlaan</a:t>
            </a:r>
            <a:r>
              <a:rPr lang="en-ZA" dirty="0" smtClean="0"/>
              <a:t> –</a:t>
            </a:r>
            <a:r>
              <a:rPr lang="en-ZA" dirty="0" err="1" smtClean="0"/>
              <a:t>Calitzdorp</a:t>
            </a:r>
            <a:r>
              <a:rPr lang="en-ZA" dirty="0" smtClean="0"/>
              <a:t>: R8mil</a:t>
            </a:r>
            <a:endParaRPr lang="en-ZA" dirty="0"/>
          </a:p>
          <a:p>
            <a:pPr lvl="1" algn="just"/>
            <a:r>
              <a:rPr lang="en-ZA" dirty="0" smtClean="0"/>
              <a:t>Construction of a high pressure reservoir </a:t>
            </a:r>
            <a:r>
              <a:rPr lang="en-ZA" dirty="0" err="1" smtClean="0"/>
              <a:t>Calitzdorp</a:t>
            </a:r>
            <a:r>
              <a:rPr lang="en-ZA" dirty="0" smtClean="0"/>
              <a:t> </a:t>
            </a:r>
            <a:r>
              <a:rPr lang="en-ZA" dirty="0" err="1" smtClean="0"/>
              <a:t>Bergsig</a:t>
            </a:r>
            <a:r>
              <a:rPr lang="en-ZA" dirty="0" smtClean="0"/>
              <a:t>: R10mil</a:t>
            </a:r>
            <a:endParaRPr lang="en-ZA" dirty="0"/>
          </a:p>
          <a:p>
            <a:pPr lvl="1" algn="just"/>
            <a:r>
              <a:rPr lang="en-ZA" dirty="0" smtClean="0"/>
              <a:t>Upgrading of the water reticulation in Ladismith , Van </a:t>
            </a:r>
            <a:r>
              <a:rPr lang="en-ZA" dirty="0" err="1" smtClean="0"/>
              <a:t>Wyksdorp</a:t>
            </a:r>
            <a:r>
              <a:rPr lang="en-ZA" dirty="0" smtClean="0"/>
              <a:t>: R15mil</a:t>
            </a:r>
            <a:endParaRPr lang="en-ZA" dirty="0"/>
          </a:p>
          <a:p>
            <a:pPr lvl="1" algn="just"/>
            <a:r>
              <a:rPr lang="en-ZA" dirty="0" smtClean="0"/>
              <a:t>Upgrading of the raw water supply pipeline in </a:t>
            </a:r>
            <a:r>
              <a:rPr lang="en-ZA" dirty="0" err="1" smtClean="0"/>
              <a:t>Calitzdorp</a:t>
            </a:r>
            <a:r>
              <a:rPr lang="en-ZA" dirty="0" smtClean="0"/>
              <a:t>: R14.5mil</a:t>
            </a:r>
          </a:p>
          <a:p>
            <a:pPr lvl="1" algn="just"/>
            <a:r>
              <a:rPr lang="en-ZA" dirty="0" smtClean="0"/>
              <a:t>Klein Karoo Rural Water Scheme (KKRWS) takeover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812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Medium to Long-Term Projects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Fast tracking of:</a:t>
            </a:r>
          </a:p>
          <a:p>
            <a:pPr lvl="1"/>
            <a:r>
              <a:rPr lang="en-ZA" dirty="0" smtClean="0"/>
              <a:t>Investigating and drilling of more boreholes</a:t>
            </a:r>
          </a:p>
          <a:p>
            <a:pPr lvl="1"/>
            <a:r>
              <a:rPr lang="en-ZA" dirty="0" smtClean="0"/>
              <a:t> Ladismith  3 = 15 Litre per second</a:t>
            </a:r>
          </a:p>
          <a:p>
            <a:pPr lvl="1"/>
            <a:r>
              <a:rPr lang="en-ZA" dirty="0" smtClean="0"/>
              <a:t> </a:t>
            </a:r>
            <a:r>
              <a:rPr lang="en-ZA" dirty="0" err="1" smtClean="0"/>
              <a:t>Zoar</a:t>
            </a:r>
            <a:r>
              <a:rPr lang="en-ZA" dirty="0" smtClean="0"/>
              <a:t>          2 = 10 Litre per second</a:t>
            </a:r>
          </a:p>
          <a:p>
            <a:pPr lvl="1"/>
            <a:r>
              <a:rPr lang="en-ZA" dirty="0" smtClean="0"/>
              <a:t> Calitzdorp 3 =15 Litre per second</a:t>
            </a:r>
          </a:p>
          <a:p>
            <a:pPr lvl="1"/>
            <a:r>
              <a:rPr lang="en-ZA" dirty="0" smtClean="0"/>
              <a:t> Installing of Early Warning Systems</a:t>
            </a:r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812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63056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Hazard Frequency 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ZA" dirty="0" smtClean="0"/>
              <a:t>The current year </a:t>
            </a:r>
            <a:r>
              <a:rPr lang="en-ZA" dirty="0" err="1" smtClean="0"/>
              <a:t>Kannaland</a:t>
            </a:r>
            <a:r>
              <a:rPr lang="en-ZA" dirty="0" smtClean="0"/>
              <a:t> has experienced serious shortfalls as a result of the severe drought in the </a:t>
            </a:r>
            <a:r>
              <a:rPr lang="en-ZA" dirty="0" err="1" smtClean="0"/>
              <a:t>Kannaland</a:t>
            </a:r>
            <a:r>
              <a:rPr lang="en-ZA" dirty="0" smtClean="0"/>
              <a:t> LM</a:t>
            </a:r>
          </a:p>
          <a:p>
            <a:pPr algn="just"/>
            <a:r>
              <a:rPr lang="en-ZA" dirty="0" smtClean="0"/>
              <a:t>Both residents and farmers, in all towns have raised significant concerns </a:t>
            </a:r>
          </a:p>
          <a:p>
            <a:pPr algn="just"/>
            <a:r>
              <a:rPr lang="en-ZA" dirty="0" smtClean="0"/>
              <a:t>Water supply was reached at a critical level but is currently being address through short-term and long-term interventions 	</a:t>
            </a:r>
          </a:p>
          <a:p>
            <a:pPr algn="just"/>
            <a:r>
              <a:rPr lang="en-ZA" dirty="0" smtClean="0"/>
              <a:t>Disaster Management structure were activated to be pro-active before disasters occur</a:t>
            </a:r>
          </a:p>
          <a:p>
            <a:endParaRPr lang="en-ZA" dirty="0" smtClean="0"/>
          </a:p>
          <a:p>
            <a:pPr lvl="1"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812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Disaster Management </a:t>
            </a:r>
            <a:r>
              <a:rPr lang="en-ZA" b="1" dirty="0" smtClean="0"/>
              <a:t>Readiness</a:t>
            </a:r>
            <a:r>
              <a:rPr lang="en-ZA" b="1" dirty="0"/>
              <a:t/>
            </a:r>
            <a:br>
              <a:rPr lang="en-ZA" b="1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ZA" dirty="0" smtClean="0"/>
              <a:t>Kannaland local disaster management committee in place and engage on regular basis.</a:t>
            </a:r>
          </a:p>
          <a:p>
            <a:pPr algn="just"/>
            <a:r>
              <a:rPr lang="en-ZA" dirty="0" smtClean="0"/>
              <a:t>Identification and Installation of water tanks at strategic distribution points</a:t>
            </a:r>
          </a:p>
          <a:p>
            <a:pPr algn="just"/>
            <a:r>
              <a:rPr lang="en-ZA" dirty="0" smtClean="0"/>
              <a:t>Water will be shut down to regulate water flows</a:t>
            </a:r>
          </a:p>
          <a:p>
            <a:pPr algn="just"/>
            <a:r>
              <a:rPr lang="en-ZA" dirty="0"/>
              <a:t>5</a:t>
            </a:r>
            <a:r>
              <a:rPr lang="en-ZA" dirty="0" smtClean="0"/>
              <a:t>0 litre drinking water per household per day will be supplied at distribution points.</a:t>
            </a:r>
          </a:p>
          <a:p>
            <a:pPr algn="just"/>
            <a:r>
              <a:rPr lang="en-ZA" dirty="0" smtClean="0"/>
              <a:t>Transport of water </a:t>
            </a:r>
          </a:p>
          <a:p>
            <a:pPr algn="just"/>
            <a:r>
              <a:rPr lang="en-ZA" dirty="0" smtClean="0"/>
              <a:t>Stock pile water at distribution points</a:t>
            </a:r>
          </a:p>
          <a:p>
            <a:pPr algn="just"/>
            <a:r>
              <a:rPr lang="en-ZA" dirty="0" smtClean="0"/>
              <a:t>Communication – radio broadcasting, pamphleteering and loud hailing (Regularly), bulk </a:t>
            </a:r>
            <a:r>
              <a:rPr lang="en-ZA" dirty="0" err="1" smtClean="0"/>
              <a:t>sms</a:t>
            </a:r>
            <a:r>
              <a:rPr lang="en-ZA" dirty="0" smtClean="0"/>
              <a:t>’</a:t>
            </a:r>
          </a:p>
          <a:p>
            <a:pPr algn="just"/>
            <a:r>
              <a:rPr lang="en-ZA" dirty="0" smtClean="0"/>
              <a:t>Activation of contingency plans from Emergency services, SAPS, Ambulance Service and hospital and Clinics for outbreaks of any diseases 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22140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39425625"/>
              </p:ext>
            </p:extLst>
          </p:nvPr>
        </p:nvGraphicFramePr>
        <p:xfrm>
          <a:off x="1308820" y="1628800"/>
          <a:ext cx="6480720" cy="436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896" y="598806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COST = R330mil.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18236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pic>
        <p:nvPicPr>
          <p:cNvPr id="3074" name="Picture 2" descr="Image result for spaar water quo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076" y="1616222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816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ZA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Dankie</a:t>
            </a:r>
            <a:br>
              <a:rPr lang="en-ZA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Enkosi</a:t>
            </a:r>
            <a:endParaRPr lang="en-ZA" sz="4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24744"/>
            <a:ext cx="599340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84133" y="3068960"/>
            <a:ext cx="7520879" cy="2664296"/>
          </a:xfrm>
        </p:spPr>
        <p:txBody>
          <a:bodyPr>
            <a:normAutofit fontScale="47500" lnSpcReduction="20000"/>
          </a:bodyPr>
          <a:lstStyle/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Drought Situation 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Water Consumers – Top 5 Industries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Drought Augmentation Projects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Short – Medium Term Project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Hazard Frequency 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Disaster Management Readiness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900" b="1" dirty="0" smtClean="0"/>
              <a:t>Conclusion </a:t>
            </a:r>
          </a:p>
          <a:p>
            <a:pPr marL="266700" indent="-266700" algn="ctr">
              <a:lnSpc>
                <a:spcPct val="150000"/>
              </a:lnSpc>
              <a:buFont typeface="Arial" pitchFamily="34" charset="0"/>
              <a:buChar char="•"/>
            </a:pPr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SITUATION</a:t>
            </a:r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617017431"/>
              </p:ext>
            </p:extLst>
          </p:nvPr>
        </p:nvGraphicFramePr>
        <p:xfrm>
          <a:off x="179512" y="1268760"/>
          <a:ext cx="42484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452925756"/>
              </p:ext>
            </p:extLst>
          </p:nvPr>
        </p:nvGraphicFramePr>
        <p:xfrm>
          <a:off x="4499992" y="1196752"/>
          <a:ext cx="4320480" cy="479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20059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LADISMITH DAMS</a:t>
            </a:r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anielle\AppData\Local\Microsoft\Windows\Temporary Internet Files\Content.Outlook\XM343TJY\DSC_0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52" y="187287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ielle\AppData\Local\Microsoft\Windows\Temporary Internet Files\Content.Outlook\XM343TJY\DSC_0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670" y="1878808"/>
            <a:ext cx="4302689" cy="28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838875225"/>
              </p:ext>
            </p:extLst>
          </p:nvPr>
        </p:nvGraphicFramePr>
        <p:xfrm>
          <a:off x="149752" y="4077072"/>
          <a:ext cx="43204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059724" y="4721190"/>
            <a:ext cx="3508921" cy="655690"/>
            <a:chOff x="405779" y="165779"/>
            <a:chExt cx="3508921" cy="655690"/>
          </a:xfrm>
        </p:grpSpPr>
        <p:sp>
          <p:nvSpPr>
            <p:cNvPr id="11" name="Rounded Rectangle 10"/>
            <p:cNvSpPr/>
            <p:nvPr/>
          </p:nvSpPr>
          <p:spPr>
            <a:xfrm>
              <a:off x="405779" y="165779"/>
              <a:ext cx="3508921" cy="655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37787" y="197787"/>
              <a:ext cx="3444905" cy="59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800" b="1" kern="1200" dirty="0" err="1" smtClean="0">
                  <a:solidFill>
                    <a:schemeClr val="tx1"/>
                  </a:solidFill>
                </a:rPr>
                <a:t>Goewerments</a:t>
              </a:r>
              <a:r>
                <a:rPr lang="en-ZA" sz="2800" b="1" kern="1200" dirty="0" smtClean="0">
                  <a:solidFill>
                    <a:schemeClr val="tx1"/>
                  </a:solidFill>
                </a:rPr>
                <a:t> Dam</a:t>
              </a:r>
              <a:endParaRPr lang="en-ZA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76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Top Water </a:t>
            </a:r>
            <a:r>
              <a:rPr lang="en-ZA" b="1" dirty="0"/>
              <a:t>Consumers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46437001"/>
              </p:ext>
            </p:extLst>
          </p:nvPr>
        </p:nvGraphicFramePr>
        <p:xfrm>
          <a:off x="612771" y="1600200"/>
          <a:ext cx="815327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173"/>
                <a:gridCol w="4698104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INDUSTRIES  -  23.6%</a:t>
                      </a:r>
                      <a:endParaRPr lang="en-ZA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OF AVERAGE WATER DEMAND</a:t>
                      </a:r>
                      <a:endParaRPr lang="en-ZA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Parmalat</a:t>
                      </a:r>
                      <a:r>
                        <a:rPr lang="en-ZA" dirty="0" smtClean="0"/>
                        <a:t> (LDS)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50.4%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Ladismith Cheese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42.9%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Calitzdorp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Boplaas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Wyn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Kelder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0.7%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Suid-Kaap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Wingerde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5,3%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Ladismith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Agri</a:t>
                      </a:r>
                      <a:r>
                        <a:rPr lang="en-ZA" dirty="0" smtClean="0"/>
                        <a:t>-mark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0.7%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ZA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COMMERCIAL – 16.3%</a:t>
                      </a:r>
                      <a:endParaRPr kumimoji="0" lang="en-ZA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OF AVERAGE WATER DEMAND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Ladismith</a:t>
                      </a:r>
                      <a:r>
                        <a:rPr lang="en-ZA" dirty="0" smtClean="0"/>
                        <a:t> Correctional Services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35.4%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Ladismith</a:t>
                      </a:r>
                      <a:r>
                        <a:rPr lang="en-ZA" dirty="0" smtClean="0"/>
                        <a:t> Secondary School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25,4%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Huis</a:t>
                      </a:r>
                      <a:r>
                        <a:rPr lang="en-ZA" dirty="0" smtClean="0"/>
                        <a:t> Isak Van </a:t>
                      </a:r>
                      <a:r>
                        <a:rPr lang="en-ZA" dirty="0" err="1" smtClean="0"/>
                        <a:t>Tonder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Huis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Langenhoven</a:t>
                      </a:r>
                      <a:r>
                        <a:rPr lang="en-ZA" dirty="0" smtClean="0"/>
                        <a:t> </a:t>
                      </a:r>
                      <a:r>
                        <a:rPr lang="en-ZA" dirty="0" err="1" smtClean="0"/>
                        <a:t>Ladismith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11.2%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Vygies</a:t>
                      </a:r>
                      <a:r>
                        <a:rPr lang="en-ZA" dirty="0" smtClean="0"/>
                        <a:t> Hof - </a:t>
                      </a:r>
                      <a:r>
                        <a:rPr lang="en-ZA" dirty="0" err="1" smtClean="0"/>
                        <a:t>Calitzdorp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12.9%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59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Top Water </a:t>
            </a:r>
            <a:r>
              <a:rPr lang="en-ZA" b="1" dirty="0"/>
              <a:t>Consumers 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3153829"/>
              </p:ext>
            </p:extLst>
          </p:nvPr>
        </p:nvGraphicFramePr>
        <p:xfrm>
          <a:off x="612771" y="1600200"/>
          <a:ext cx="8153277" cy="43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173"/>
                <a:gridCol w="4698104"/>
              </a:tblGrid>
              <a:tr h="869816">
                <a:tc>
                  <a:txBody>
                    <a:bodyPr/>
                    <a:lstStyle/>
                    <a:p>
                      <a:r>
                        <a:rPr lang="en-ZA" dirty="0" smtClean="0"/>
                        <a:t>DOMESTIC – 60.1%</a:t>
                      </a:r>
                      <a:endParaRPr lang="en-ZA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OF AVERAGE WATER DEMAND</a:t>
                      </a:r>
                      <a:endParaRPr lang="en-ZA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69816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Ladismith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29%</a:t>
                      </a:r>
                      <a:endParaRPr lang="en-ZA" dirty="0"/>
                    </a:p>
                  </a:txBody>
                  <a:tcPr/>
                </a:tc>
              </a:tr>
              <a:tr h="869816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Calitzdorp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30,1%</a:t>
                      </a:r>
                      <a:endParaRPr lang="en-ZA" dirty="0"/>
                    </a:p>
                  </a:txBody>
                  <a:tcPr/>
                </a:tc>
              </a:tr>
              <a:tr h="869816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Zoar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38.7%</a:t>
                      </a:r>
                      <a:endParaRPr lang="en-ZA" dirty="0"/>
                    </a:p>
                  </a:txBody>
                  <a:tcPr/>
                </a:tc>
              </a:tr>
              <a:tr h="869816">
                <a:tc>
                  <a:txBody>
                    <a:bodyPr/>
                    <a:lstStyle/>
                    <a:p>
                      <a:r>
                        <a:rPr lang="en-ZA" dirty="0" smtClean="0"/>
                        <a:t>Van Wyksdorp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2.2%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71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PROJECTS</a:t>
            </a:r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08452142"/>
              </p:ext>
            </p:extLst>
          </p:nvPr>
        </p:nvGraphicFramePr>
        <p:xfrm>
          <a:off x="251520" y="1628800"/>
          <a:ext cx="85689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danielle\AppData\Local\Microsoft\Windows\Temporary Internet Files\Content.Outlook\XM343TJY\DSC_06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509" y="3573016"/>
            <a:ext cx="4101186" cy="27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9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PROJECTS</a:t>
            </a:r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9857330"/>
              </p:ext>
            </p:extLst>
          </p:nvPr>
        </p:nvGraphicFramePr>
        <p:xfrm>
          <a:off x="323528" y="1556791"/>
          <a:ext cx="8496944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29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PROJECTS</a:t>
            </a:r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47255"/>
            <a:ext cx="813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just"/>
            <a:endParaRPr lang="en-ZA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990542"/>
            <a:ext cx="2209242" cy="8228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1953846"/>
              </p:ext>
            </p:extLst>
          </p:nvPr>
        </p:nvGraphicFramePr>
        <p:xfrm>
          <a:off x="251520" y="1700808"/>
          <a:ext cx="84969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27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7237</TotalTime>
  <Words>917</Words>
  <Application>Microsoft Office PowerPoint</Application>
  <PresentationFormat>On-screen Show (4:3)</PresentationFormat>
  <Paragraphs>212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WC DISASTER Management Drought assessment KANNALAND MUNICIPALITY</vt:lpstr>
      <vt:lpstr>Index</vt:lpstr>
      <vt:lpstr>DROUGHT SITUATION</vt:lpstr>
      <vt:lpstr>LADISMITH DAMS</vt:lpstr>
      <vt:lpstr>Top Water Consumers </vt:lpstr>
      <vt:lpstr>Top Water Consumers </vt:lpstr>
      <vt:lpstr>DROUGHT PROJECTS</vt:lpstr>
      <vt:lpstr>DROUGHT PROJECTS</vt:lpstr>
      <vt:lpstr>DROUGHT PROJECTS</vt:lpstr>
      <vt:lpstr>Short-Term Projects</vt:lpstr>
      <vt:lpstr>Medium to Long-Term Projects</vt:lpstr>
      <vt:lpstr>Medium to Long-Term Projects</vt:lpstr>
      <vt:lpstr>Hazard Frequency  </vt:lpstr>
      <vt:lpstr>Disaster Management Readiness </vt:lpstr>
      <vt:lpstr>Slide 15</vt:lpstr>
      <vt:lpstr>Slide 16</vt:lpstr>
      <vt:lpstr> Thank You Dankie Enkosi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 PROJECT APPRAISAL MEETING</dc:title>
  <dc:creator>Charne van Wyk</dc:creator>
  <cp:lastModifiedBy>peter-george</cp:lastModifiedBy>
  <cp:revision>318</cp:revision>
  <cp:lastPrinted>2018-04-23T12:59:49Z</cp:lastPrinted>
  <dcterms:created xsi:type="dcterms:W3CDTF">2011-10-24T08:05:52Z</dcterms:created>
  <dcterms:modified xsi:type="dcterms:W3CDTF">2018-05-17T06:00:44Z</dcterms:modified>
</cp:coreProperties>
</file>